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30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6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322686" y="4211960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/>
            </a:r>
            <a:br>
              <a:rPr lang="fr-FR" sz="1100" b="1" dirty="0" smtClean="0"/>
            </a:br>
            <a:r>
              <a:rPr lang="fr-FR" sz="1100" dirty="0" smtClean="0"/>
              <a:t>La </a:t>
            </a:r>
            <a:r>
              <a:rPr lang="fr-FR" sz="1100" dirty="0"/>
              <a:t>manette de jeu Drakkar est idéale pour les jeux de </a:t>
            </a:r>
            <a:r>
              <a:rPr lang="fr-FR" sz="1100" dirty="0" smtClean="0"/>
              <a:t>plateforme, d’action-aventure</a:t>
            </a:r>
            <a:r>
              <a:rPr lang="fr-FR" sz="1100" dirty="0"/>
              <a:t>, de sport ou d’arcade.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Design </a:t>
            </a:r>
            <a:r>
              <a:rPr lang="fr-FR" sz="1100" dirty="0"/>
              <a:t>ergonomique : Prise en main confortable avec texture antidérapante et accès rapide </a:t>
            </a:r>
            <a:r>
              <a:rPr lang="fr-FR" sz="1100" dirty="0" smtClean="0"/>
              <a:t>à l’ensemble </a:t>
            </a:r>
            <a:r>
              <a:rPr lang="fr-FR" sz="1100" dirty="0"/>
              <a:t>des fonctions. </a:t>
            </a:r>
            <a:endParaRPr lang="fr-FR" sz="1100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Boutons </a:t>
            </a:r>
            <a:r>
              <a:rPr lang="fr-FR" sz="1100" dirty="0"/>
              <a:t>optimisés : Boutons d’action numériques à accès intuitif, 2 </a:t>
            </a:r>
            <a:r>
              <a:rPr lang="fr-FR" sz="1100" dirty="0" smtClean="0"/>
              <a:t>joysticks avec </a:t>
            </a:r>
            <a:r>
              <a:rPr lang="fr-FR" sz="1100" dirty="0"/>
              <a:t>texture gomme, </a:t>
            </a:r>
            <a:r>
              <a:rPr lang="fr-FR" sz="1100" dirty="0" smtClean="0"/>
              <a:t>D-pad </a:t>
            </a:r>
            <a:r>
              <a:rPr lang="fr-FR" sz="1100" dirty="0"/>
              <a:t>à boutons individuels pour une meilleure précision </a:t>
            </a:r>
            <a:endParaRPr lang="fr-FR" sz="1100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Connexion </a:t>
            </a:r>
            <a:r>
              <a:rPr lang="fr-FR" sz="1100" dirty="0"/>
              <a:t>Plug &amp; Play </a:t>
            </a:r>
            <a:r>
              <a:rPr lang="fr-FR" sz="1100" dirty="0" smtClean="0"/>
              <a:t>: USB </a:t>
            </a:r>
            <a:r>
              <a:rPr lang="fr-FR" sz="1100" dirty="0"/>
              <a:t>plug and </a:t>
            </a:r>
            <a:r>
              <a:rPr lang="fr-FR" sz="1100" dirty="0" err="1"/>
              <a:t>play</a:t>
            </a:r>
            <a:r>
              <a:rPr lang="fr-FR" sz="1100" dirty="0"/>
              <a:t>, longueur du câble 1,8 m.</a:t>
            </a:r>
            <a:endParaRPr lang="fr-FR" sz="11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	</a:t>
            </a:r>
            <a:r>
              <a:rPr lang="fr-FR" sz="1050" dirty="0"/>
              <a:t> 61881186430</a:t>
            </a:r>
            <a:endParaRPr lang="fr-FR" sz="1050" dirty="0" smtClean="0"/>
          </a:p>
          <a:p>
            <a:r>
              <a:rPr lang="fr-FR" sz="1050" dirty="0" smtClean="0"/>
              <a:t>Gencod : 	</a:t>
            </a:r>
            <a:r>
              <a:rPr lang="fr-FR" sz="1050" dirty="0"/>
              <a:t> 3328170241793</a:t>
            </a:r>
            <a:endParaRPr lang="fr-FR" sz="1050" dirty="0" smtClean="0"/>
          </a:p>
          <a:p>
            <a:r>
              <a:rPr lang="fr-FR" sz="1050" dirty="0" smtClean="0"/>
              <a:t>Deee : 	 </a:t>
            </a:r>
            <a:r>
              <a:rPr lang="fr-FR" sz="1050" dirty="0" smtClean="0"/>
              <a:t>0,08 </a:t>
            </a:r>
            <a:r>
              <a:rPr lang="fr-FR" sz="1050" dirty="0" smtClean="0"/>
              <a:t>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12,99 €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925027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170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205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680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430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380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PC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Drakkar </a:t>
            </a:r>
            <a:r>
              <a:rPr lang="fr-FR" sz="2400" dirty="0" smtClean="0">
                <a:latin typeface="Matura MT Script Capitals" panose="03020802060602070202" pitchFamily="66" charset="0"/>
              </a:rPr>
              <a:t>Blood Axe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Manette PC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787" y="1108422"/>
            <a:ext cx="3996000" cy="3996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323" y="6660233"/>
            <a:ext cx="1786394" cy="2174934"/>
          </a:xfrm>
          <a:prstGeom prst="rect">
            <a:avLst/>
          </a:prstGeom>
        </p:spPr>
      </p:pic>
      <p:pic>
        <p:nvPicPr>
          <p:cNvPr id="3" name="Picture 2" descr="\\FL001F1\Partage_Konix\2_MARKETING\aa BANQUE VISUELLE\creation code barre indesign + mode d'emploi\NEW GENCODE\332817024179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368" y="5929951"/>
            <a:ext cx="1688410" cy="104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1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16194</TotalTime>
  <Words>30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1245</cp:revision>
  <cp:lastPrinted>2016-10-20T15:37:38Z</cp:lastPrinted>
  <dcterms:created xsi:type="dcterms:W3CDTF">2014-01-14T14:16:22Z</dcterms:created>
  <dcterms:modified xsi:type="dcterms:W3CDTF">2018-01-16T13:53:43Z</dcterms:modified>
</cp:coreProperties>
</file>