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"/>
  </p:notesMasterIdLst>
  <p:sldIdLst>
    <p:sldId id="530" r:id="rId2"/>
  </p:sldIdLst>
  <p:sldSz cx="6858000" cy="9144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0A"/>
    <a:srgbClr val="FF9933"/>
    <a:srgbClr val="003399"/>
    <a:srgbClr val="0429C8"/>
    <a:srgbClr val="336699"/>
    <a:srgbClr val="0033CC"/>
    <a:srgbClr val="6C89A4"/>
    <a:srgbClr val="4D6F73"/>
    <a:srgbClr val="0099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1" autoAdjust="0"/>
    <p:restoredTop sz="99767" autoAdjust="0"/>
  </p:normalViewPr>
  <p:slideViewPr>
    <p:cSldViewPr>
      <p:cViewPr>
        <p:scale>
          <a:sx n="100" d="100"/>
          <a:sy n="100" d="100"/>
        </p:scale>
        <p:origin x="-1056" y="6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4" d="100"/>
        <a:sy n="64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71" y="-77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AAF07422-949C-44B2-BFCB-3D69D378FB18}" type="datetimeFigureOut">
              <a:rPr lang="fr-FR" smtClean="0"/>
              <a:t>16/01/2018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68350"/>
            <a:ext cx="2876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599" y="4861155"/>
            <a:ext cx="5680103" cy="4605821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DEE9902B-5662-47CB-8EBC-8BB131E641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887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74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16/01/2018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563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\\FL001F1\web_upload\Mario_Lacroix\fonds_konix\fond_konix-PC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84" y="-36512"/>
            <a:ext cx="6907774" cy="5180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\\fl001f1\DIM\Archives_DIM\DIM\KONIX\LOGOS\LOGO KONIX\PAR_CATEGORIE\KONIX_GAMING_PC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6" y="8690892"/>
            <a:ext cx="1146345" cy="4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753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84" y="-36512"/>
            <a:ext cx="6889022" cy="5166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\\fl001f1\DIM\Archives_DIM\DIM\KONIX\LOGOS\LOGO KONIX\PAR_CATEGORIE\KONIX_GAMING_PC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6" y="8690892"/>
            <a:ext cx="1146345" cy="4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356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\\FL001F1\web_upload\Mario_Lacroix\fonds_konix\fond_konix-SONY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84" y="1"/>
            <a:ext cx="6907774" cy="5220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\\fl001f1\DIM\Archives_DIM\DIM\KONIX\LOGOS\LOGO KONIX\PAR_CATEGORIE\KONIX_GAMING_SONY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6" y="8690892"/>
            <a:ext cx="1146345" cy="4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952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\\FL001F1\web_upload\Mario_Lacroix\fonds_konix\fond_konix-xbox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959" y="-36512"/>
            <a:ext cx="6878960" cy="5159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\\fl001f1\DIM\Archives_DIM\DIM\KONIX\LOGOS\LOGO KONIX\PAR_CATEGORIE\KONIX_GAMING_XBOX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5" y="8690892"/>
            <a:ext cx="1146345" cy="4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1936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5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92" y="364074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5" y="1913474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16/01/2018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2821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16/01/2018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192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16/01/2018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1776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92"/>
            <a:ext cx="1543050" cy="7802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92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16/01/2018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579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16/01/2018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933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5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16/01/2018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890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8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8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16/01/2018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871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4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4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16/01/2018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61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16/01/2018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7337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5E42-910C-43C7-90C5-433A998A7963}" type="datetimeFigureOut">
              <a:rPr lang="fr-FR" smtClean="0"/>
              <a:t>16/01/2018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427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\\FL001F1\web_upload\Mario_Lacroix\fonds_konix\fond_konix-gaming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512"/>
            <a:ext cx="6857999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\\fl001f1\DIM\Archives_DIM\DIM\KONIX\LOGOS\LOGO KONIX\PAR_CATEGORIE\KONIX_GAMING_GENERIC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6" y="8690892"/>
            <a:ext cx="1146345" cy="4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442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FL001F1\web_upload\Mario_Lacroix\fonds_konix\fond_konix-nintendo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512"/>
            <a:ext cx="6858000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\\fl001f1\DIM\Archives_DIM\DIM\KONIX\LOGOS\LOGO KONIX\PAR_CATEGORIE\KONIX_GAMING_NINTENDO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6" y="8690892"/>
            <a:ext cx="1146345" cy="4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216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8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41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C5E42-910C-43C7-90C5-433A998A7963}" type="datetimeFigureOut">
              <a:rPr lang="fr-FR" smtClean="0"/>
              <a:t>16/01/2018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41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41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AA2A3-E8E0-4E38-B96B-727BA311D2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33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12" r:id="rId8"/>
    <p:sldLayoutId id="2147483913" r:id="rId9"/>
    <p:sldLayoutId id="2147483914" r:id="rId10"/>
    <p:sldLayoutId id="2147483917" r:id="rId11"/>
    <p:sldLayoutId id="2147483915" r:id="rId12"/>
    <p:sldLayoutId id="2147483916" r:id="rId13"/>
    <p:sldLayoutId id="2147483908" r:id="rId14"/>
    <p:sldLayoutId id="2147483909" r:id="rId15"/>
    <p:sldLayoutId id="2147483910" r:id="rId16"/>
    <p:sldLayoutId id="2147483911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oneTexte 19"/>
          <p:cNvSpPr txBox="1"/>
          <p:nvPr/>
        </p:nvSpPr>
        <p:spPr>
          <a:xfrm>
            <a:off x="322686" y="4211960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/>
            </a:r>
            <a:br>
              <a:rPr lang="fr-FR" sz="1100" b="1" dirty="0" smtClean="0"/>
            </a:br>
            <a:r>
              <a:rPr lang="fr-FR" sz="1100" dirty="0" smtClean="0"/>
              <a:t>La </a:t>
            </a:r>
            <a:r>
              <a:rPr lang="fr-FR" sz="1100" dirty="0"/>
              <a:t>manette de jeu Drakkar est idéale pour les jeux de </a:t>
            </a:r>
            <a:r>
              <a:rPr lang="fr-FR" sz="1100" dirty="0" smtClean="0"/>
              <a:t>plateforme, d’action-aventure</a:t>
            </a:r>
            <a:r>
              <a:rPr lang="fr-FR" sz="1100" dirty="0"/>
              <a:t>, de sport ou d’arcade.</a:t>
            </a:r>
          </a:p>
          <a:p>
            <a:pPr marL="171450" indent="-171450">
              <a:buFont typeface="Calibri" panose="020F0502020204030204" pitchFamily="34" charset="0"/>
              <a:buChar char="‐"/>
            </a:pPr>
            <a:r>
              <a:rPr lang="fr-FR" sz="1100" dirty="0" smtClean="0"/>
              <a:t>Design </a:t>
            </a:r>
            <a:r>
              <a:rPr lang="fr-FR" sz="1100" dirty="0"/>
              <a:t>ergonomique : Prise en main confortable avec texture antidérapante et accès rapide </a:t>
            </a:r>
            <a:r>
              <a:rPr lang="fr-FR" sz="1100" dirty="0" smtClean="0"/>
              <a:t>à l’ensemble </a:t>
            </a:r>
            <a:r>
              <a:rPr lang="fr-FR" sz="1100" dirty="0"/>
              <a:t>des fonctions. </a:t>
            </a:r>
            <a:endParaRPr lang="fr-FR" sz="1100" dirty="0" smtClean="0"/>
          </a:p>
          <a:p>
            <a:pPr marL="171450" indent="-171450">
              <a:buFont typeface="Calibri" panose="020F0502020204030204" pitchFamily="34" charset="0"/>
              <a:buChar char="‐"/>
            </a:pPr>
            <a:r>
              <a:rPr lang="fr-FR" sz="1100" dirty="0" smtClean="0"/>
              <a:t>Boutons </a:t>
            </a:r>
            <a:r>
              <a:rPr lang="fr-FR" sz="1100" dirty="0"/>
              <a:t>optimisés : Boutons d’action numériques à accès intuitif, 2 </a:t>
            </a:r>
            <a:r>
              <a:rPr lang="fr-FR" sz="1100" dirty="0" smtClean="0"/>
              <a:t>joysticks avec </a:t>
            </a:r>
            <a:r>
              <a:rPr lang="fr-FR" sz="1100" dirty="0"/>
              <a:t>texture gomme, </a:t>
            </a:r>
            <a:r>
              <a:rPr lang="fr-FR" sz="1100" dirty="0" smtClean="0"/>
              <a:t>D-pad </a:t>
            </a:r>
            <a:r>
              <a:rPr lang="fr-FR" sz="1100" dirty="0"/>
              <a:t>à boutons individuels pour une meilleure précision </a:t>
            </a:r>
            <a:endParaRPr lang="fr-FR" sz="1100" dirty="0" smtClean="0"/>
          </a:p>
          <a:p>
            <a:pPr marL="171450" indent="-171450">
              <a:buFont typeface="Calibri" panose="020F0502020204030204" pitchFamily="34" charset="0"/>
              <a:buChar char="‐"/>
            </a:pPr>
            <a:r>
              <a:rPr lang="fr-FR" sz="1100" dirty="0" smtClean="0"/>
              <a:t>Connexion </a:t>
            </a:r>
            <a:r>
              <a:rPr lang="fr-FR" sz="1100" dirty="0"/>
              <a:t>Plug &amp; Play </a:t>
            </a:r>
            <a:r>
              <a:rPr lang="fr-FR" sz="1100" dirty="0" smtClean="0"/>
              <a:t>: USB </a:t>
            </a:r>
            <a:r>
              <a:rPr lang="fr-FR" sz="1100" dirty="0"/>
              <a:t>plug and </a:t>
            </a:r>
            <a:r>
              <a:rPr lang="fr-FR" sz="1100" dirty="0" err="1"/>
              <a:t>play</a:t>
            </a:r>
            <a:r>
              <a:rPr lang="fr-FR" sz="1100" dirty="0"/>
              <a:t>, longueur du câble 1,8 m.</a:t>
            </a:r>
            <a:endParaRPr lang="fr-FR" sz="11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314757" y="6084168"/>
            <a:ext cx="2610187" cy="738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fr-FR" sz="1050" dirty="0" smtClean="0"/>
              <a:t>Ref Innelec : 	</a:t>
            </a:r>
            <a:r>
              <a:rPr lang="fr-FR" sz="1050" dirty="0"/>
              <a:t> 61881186430</a:t>
            </a:r>
            <a:endParaRPr lang="fr-FR" sz="1050" dirty="0" smtClean="0"/>
          </a:p>
          <a:p>
            <a:r>
              <a:rPr lang="fr-FR" sz="1050" dirty="0" smtClean="0"/>
              <a:t>Gencod : 	</a:t>
            </a:r>
            <a:r>
              <a:rPr lang="fr-FR" sz="1050" dirty="0"/>
              <a:t> 3328170241793</a:t>
            </a:r>
            <a:endParaRPr lang="fr-FR" sz="1050" dirty="0" smtClean="0"/>
          </a:p>
          <a:p>
            <a:r>
              <a:rPr lang="fr-FR" sz="1050" dirty="0" smtClean="0"/>
              <a:t>Deee : 	 </a:t>
            </a:r>
            <a:r>
              <a:rPr lang="fr-FR" sz="1050" dirty="0" smtClean="0"/>
              <a:t>0,08 </a:t>
            </a:r>
            <a:r>
              <a:rPr lang="fr-FR" sz="1050" dirty="0" smtClean="0"/>
              <a:t>€</a:t>
            </a:r>
          </a:p>
          <a:p>
            <a:r>
              <a:rPr lang="fr-FR" sz="1050" dirty="0"/>
              <a:t>Prix public </a:t>
            </a:r>
            <a:r>
              <a:rPr lang="fr-FR" sz="1050" dirty="0" smtClean="0"/>
              <a:t>généralement constaté : 12,99 €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925027"/>
              </p:ext>
            </p:extLst>
          </p:nvPr>
        </p:nvGraphicFramePr>
        <p:xfrm>
          <a:off x="337096" y="7092280"/>
          <a:ext cx="3956000" cy="138698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70442"/>
                <a:gridCol w="670442"/>
                <a:gridCol w="667242"/>
                <a:gridCol w="670442"/>
                <a:gridCol w="606990"/>
                <a:gridCol w="670442"/>
              </a:tblGrid>
              <a:tr h="324036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/>
                        <a:t>Poids</a:t>
                      </a:r>
                      <a:br>
                        <a:rPr lang="fr-FR" sz="900" dirty="0" smtClean="0"/>
                      </a:br>
                      <a:r>
                        <a:rPr lang="fr-FR" sz="900" dirty="0" smtClean="0"/>
                        <a:t>(kg)</a:t>
                      </a:r>
                      <a:endParaRPr lang="fr-FR" sz="900" dirty="0"/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/>
                        <a:t>Longueur</a:t>
                      </a:r>
                      <a:br>
                        <a:rPr lang="fr-FR" sz="900" dirty="0" smtClean="0"/>
                      </a:br>
                      <a:r>
                        <a:rPr lang="fr-FR" sz="900" dirty="0" smtClean="0"/>
                        <a:t>(mm)</a:t>
                      </a:r>
                      <a:endParaRPr lang="fr-FR" sz="900" dirty="0"/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/>
                        <a:t>Largeur</a:t>
                      </a:r>
                      <a:br>
                        <a:rPr lang="fr-FR" sz="900" dirty="0" smtClean="0"/>
                      </a:br>
                      <a:r>
                        <a:rPr lang="fr-FR" sz="900" dirty="0" smtClean="0"/>
                        <a:t>(mm)</a:t>
                      </a: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/>
                        <a:t>Hauteur</a:t>
                      </a:r>
                      <a:br>
                        <a:rPr lang="fr-FR" sz="900" dirty="0" smtClean="0"/>
                      </a:br>
                      <a:r>
                        <a:rPr lang="fr-FR" sz="900" dirty="0" smtClean="0"/>
                        <a:t>(mm)</a:t>
                      </a: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/>
                        <a:t>Quantité</a:t>
                      </a:r>
                      <a:br>
                        <a:rPr lang="fr-FR" sz="900" dirty="0" smtClean="0"/>
                      </a:br>
                      <a:r>
                        <a:rPr lang="fr-FR" sz="900" dirty="0" smtClean="0"/>
                        <a:t>(pcs)</a:t>
                      </a: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000" dirty="0" smtClean="0"/>
                        <a:t>Unité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000" dirty="0" smtClean="0">
                          <a:latin typeface="+mn-lt"/>
                        </a:rPr>
                        <a:t>170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000" dirty="0" smtClean="0">
                          <a:latin typeface="+mn-lt"/>
                        </a:rPr>
                        <a:t>65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000" dirty="0" smtClean="0">
                          <a:latin typeface="+mn-lt"/>
                        </a:rPr>
                        <a:t>205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000" dirty="0" smtClean="0">
                          <a:latin typeface="+mn-lt"/>
                        </a:rPr>
                        <a:t>1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000" dirty="0" smtClean="0"/>
                        <a:t>Sous PCB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l"/>
                      <a:r>
                        <a:rPr lang="fr-FR" sz="1000" dirty="0" smtClean="0"/>
                        <a:t>Master PCB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000" dirty="0" smtClean="0">
                          <a:latin typeface="+mn-lt"/>
                        </a:rPr>
                        <a:t>11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000" dirty="0" smtClean="0">
                          <a:latin typeface="+mn-lt"/>
                        </a:rPr>
                        <a:t>680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000" dirty="0" smtClean="0">
                          <a:latin typeface="+mn-lt"/>
                        </a:rPr>
                        <a:t>430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000" dirty="0" smtClean="0">
                          <a:latin typeface="+mn-lt"/>
                        </a:rPr>
                        <a:t>380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000" dirty="0" smtClean="0">
                          <a:latin typeface="+mn-lt"/>
                        </a:rPr>
                        <a:t>40</a:t>
                      </a:r>
                      <a:endParaRPr lang="fr-FR" sz="1000" dirty="0">
                        <a:latin typeface="+mn-lt"/>
                      </a:endParaRPr>
                    </a:p>
                  </a:txBody>
                  <a:tcPr marL="79899" marR="79899" marT="39949" marB="3994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4293096" y="251520"/>
            <a:ext cx="1916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ACCESSOIRES PC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88640" y="1130648"/>
            <a:ext cx="6715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Matura MT Script Capitals" panose="03020802060602070202" pitchFamily="66" charset="0"/>
              </a:rPr>
              <a:t>Drakkar </a:t>
            </a:r>
            <a:r>
              <a:rPr lang="fr-FR" sz="2400" dirty="0" smtClean="0">
                <a:latin typeface="Matura MT Script Capitals" panose="03020802060602070202" pitchFamily="66" charset="0"/>
              </a:rPr>
              <a:t>Blood Axe</a:t>
            </a:r>
            <a:endParaRPr lang="fr-FR" sz="2400" dirty="0">
              <a:latin typeface="Matura MT Script Capitals" panose="03020802060602070202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8640" y="1527919"/>
            <a:ext cx="54726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Manette PC </a:t>
            </a:r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</a:rPr>
              <a:t>gamer</a:t>
            </a:r>
            <a:endParaRPr lang="fr-FR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787" y="1108422"/>
            <a:ext cx="3996000" cy="399600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323" y="6660233"/>
            <a:ext cx="1786394" cy="2174934"/>
          </a:xfrm>
          <a:prstGeom prst="rect">
            <a:avLst/>
          </a:prstGeom>
        </p:spPr>
      </p:pic>
      <p:pic>
        <p:nvPicPr>
          <p:cNvPr id="3" name="Picture 2" descr="\\FL001F1\Partage_Konix\2_MARKETING\aa BANQUE VISUELLE\creation code barre indesign + mode d'emploi\NEW GENCODE\3328170241793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368" y="5929951"/>
            <a:ext cx="1688410" cy="104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910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16194</TotalTime>
  <Words>30</Words>
  <Application>Microsoft Office PowerPoint</Application>
  <PresentationFormat>Affichage à l'écran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daverat</dc:creator>
  <cp:lastModifiedBy>Fatima GHULAM</cp:lastModifiedBy>
  <cp:revision>1245</cp:revision>
  <cp:lastPrinted>2016-10-20T15:37:38Z</cp:lastPrinted>
  <dcterms:created xsi:type="dcterms:W3CDTF">2014-01-14T14:16:22Z</dcterms:created>
  <dcterms:modified xsi:type="dcterms:W3CDTF">2018-01-16T13:53:43Z</dcterms:modified>
</cp:coreProperties>
</file>