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80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>
        <p:scale>
          <a:sx n="90" d="100"/>
          <a:sy n="90" d="100"/>
        </p:scale>
        <p:origin x="-1284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16/01/2018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883594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0,29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175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75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245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1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</a:t>
                      </a:r>
                      <a:endParaRPr lang="fr-FR" sz="12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355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215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230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6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9</a:t>
                      </a:r>
                      <a:endParaRPr lang="fr-FR" sz="12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450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375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480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24</a:t>
                      </a:r>
                      <a:endParaRPr lang="fr-FR" sz="1100" dirty="0"/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60648" y="4473277"/>
            <a:ext cx="619268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Caractéristiques techniques : </a:t>
            </a:r>
            <a:r>
              <a:rPr lang="fr-FR" sz="1100" b="1" dirty="0"/>
              <a:t/>
            </a:r>
            <a:br>
              <a:rPr lang="fr-FR" sz="1100" b="1" dirty="0"/>
            </a:br>
            <a:endParaRPr lang="fr-FR" sz="1100" b="1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>
                <a:cs typeface="Andalus" panose="02020603050405020304" pitchFamily="18" charset="-78"/>
              </a:rPr>
              <a:t>Manette Drakkar pour les jeux de plateforme, d’action-aventure, de sport ou d’arcade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>
                <a:cs typeface="Andalus" panose="02020603050405020304" pitchFamily="18" charset="-78"/>
              </a:rPr>
              <a:t>Design ergonomique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>
                <a:cs typeface="Andalus" panose="02020603050405020304" pitchFamily="18" charset="-78"/>
              </a:rPr>
              <a:t>Boutons optimisés : Boutons d’action numériques, 2 joysticks avec texture gomme, D-pad à boutons individuels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>
                <a:cs typeface="Andalus" panose="02020603050405020304" pitchFamily="18" charset="-78"/>
              </a:rPr>
              <a:t>Connexion Plug &amp; Play : USB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100" dirty="0">
                <a:cs typeface="Andalus" panose="02020603050405020304" pitchFamily="18" charset="-78"/>
              </a:rPr>
              <a:t>Longueur du câble 1,8 </a:t>
            </a:r>
            <a:r>
              <a:rPr lang="fr-FR" sz="1100" dirty="0" smtClean="0">
                <a:cs typeface="Andalus" panose="02020603050405020304" pitchFamily="18" charset="-78"/>
              </a:rPr>
              <a:t>m</a:t>
            </a:r>
            <a:endParaRPr lang="fr-FR" sz="1100" dirty="0">
              <a:cs typeface="Andalus" panose="02020603050405020304" pitchFamily="18" charset="-78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tura MT Script Capitals" panose="03020802060602070202" pitchFamily="66" charset="0"/>
              </a:rPr>
              <a:t>Drakkar Battle Axe</a:t>
            </a:r>
            <a:endParaRPr lang="fr-FR" sz="2400" dirty="0">
              <a:latin typeface="Matura MT Script Capitals" panose="03020802060602070202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757" y="6084168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</a:t>
            </a:r>
            <a:r>
              <a:rPr lang="fr-FR" sz="1050" dirty="0"/>
              <a:t>	</a:t>
            </a:r>
            <a:r>
              <a:rPr lang="fr-FR" sz="1050" dirty="0" smtClean="0"/>
              <a:t>61881180544	</a:t>
            </a:r>
          </a:p>
          <a:p>
            <a:r>
              <a:rPr lang="fr-FR" sz="1050" dirty="0" smtClean="0"/>
              <a:t>Gencod : </a:t>
            </a:r>
            <a:r>
              <a:rPr lang="fr-FR" sz="1050" dirty="0"/>
              <a:t>	</a:t>
            </a:r>
            <a:r>
              <a:rPr lang="fr-FR" sz="1050" dirty="0" smtClean="0"/>
              <a:t>3328170232869	</a:t>
            </a:r>
          </a:p>
          <a:p>
            <a:r>
              <a:rPr lang="fr-FR" sz="1050" dirty="0" smtClean="0"/>
              <a:t>Deee : </a:t>
            </a:r>
            <a:r>
              <a:rPr lang="fr-FR" sz="1050" smtClean="0"/>
              <a:t>	</a:t>
            </a:r>
            <a:r>
              <a:rPr lang="fr-FR" sz="1050" smtClean="0"/>
              <a:t>0,08 </a:t>
            </a:r>
            <a:r>
              <a:rPr lang="fr-FR" sz="1050" dirty="0" smtClean="0"/>
              <a:t>€</a:t>
            </a:r>
          </a:p>
          <a:p>
            <a:r>
              <a:rPr lang="fr-FR" sz="1050" dirty="0"/>
              <a:t>Prix public </a:t>
            </a:r>
            <a:r>
              <a:rPr lang="fr-FR" sz="1050" dirty="0" smtClean="0"/>
              <a:t>généralement constaté : 12,99 €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392488" y="242228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</a:t>
            </a:r>
            <a:r>
              <a:rPr lang="fr-FR" b="1" dirty="0" smtClean="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8640" y="1527919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Manette PC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gamer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668" y="8854588"/>
            <a:ext cx="18341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*</a:t>
            </a:r>
            <a:r>
              <a:rPr lang="fr-FR" sz="1050" dirty="0" smtClean="0"/>
              <a:t>Prix de vente public conseillé</a:t>
            </a:r>
            <a:endParaRPr lang="fr-FR" sz="105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589" y="1130648"/>
            <a:ext cx="3996000" cy="3996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475" y="6522257"/>
            <a:ext cx="1945546" cy="23468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93096" y="6012160"/>
            <a:ext cx="99392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\\FL001F1\Partage_Konix\2_MARKETING\aa BANQUE VISUELLE\creation code barre indesign + mode d'emploi\NEW GENCODE\3328170232869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539" y="5652120"/>
            <a:ext cx="1856411" cy="130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16172</TotalTime>
  <Words>45</Words>
  <Application>Microsoft Office PowerPoint</Application>
  <PresentationFormat>Affichage à l'écran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1247</cp:revision>
  <cp:lastPrinted>2016-10-20T15:37:38Z</cp:lastPrinted>
  <dcterms:created xsi:type="dcterms:W3CDTF">2014-01-14T14:16:22Z</dcterms:created>
  <dcterms:modified xsi:type="dcterms:W3CDTF">2018-01-16T13:59:17Z</dcterms:modified>
</cp:coreProperties>
</file>