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62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E96"/>
    <a:srgbClr val="009832"/>
    <a:srgbClr val="00ABC9"/>
    <a:srgbClr val="004A99"/>
    <a:srgbClr val="003399"/>
    <a:srgbClr val="0099CC"/>
    <a:srgbClr val="0000FF"/>
    <a:srgbClr val="3333CC"/>
    <a:srgbClr val="3366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5238" autoAdjust="0"/>
  </p:normalViewPr>
  <p:slideViewPr>
    <p:cSldViewPr>
      <p:cViewPr>
        <p:scale>
          <a:sx n="80" d="100"/>
          <a:sy n="80" d="100"/>
        </p:scale>
        <p:origin x="-1518" y="-13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02/01/2018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823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632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02/01/2018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Tableau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625333"/>
              </p:ext>
            </p:extLst>
          </p:nvPr>
        </p:nvGraphicFramePr>
        <p:xfrm>
          <a:off x="337096" y="7092280"/>
          <a:ext cx="3956000" cy="142935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900" dirty="0"/>
                    </a:p>
                  </a:txBody>
                  <a:tcPr marL="68606" marR="68606" marT="34302" marB="3430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Weight</a:t>
                      </a: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(kg)</a:t>
                      </a:r>
                      <a:endParaRPr lang="fr-F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79883" marR="79883" marT="36934" marB="3693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Length</a:t>
                      </a: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(mm)</a:t>
                      </a:r>
                      <a:endParaRPr lang="fr-F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79883" marR="79883" marT="36934" marB="3693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Width</a:t>
                      </a: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(mm)</a:t>
                      </a:r>
                      <a:endParaRPr lang="fr-F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79883" marR="79883" marT="36934" marB="3693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Height</a:t>
                      </a: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(mm)</a:t>
                      </a:r>
                      <a:endParaRPr lang="fr-F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79883" marR="79883" marT="36934" marB="3693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Quantity</a:t>
                      </a: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/>
                      </a:r>
                      <a:b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</a:b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fr-FR" sz="900" b="1" i="0" u="none" strike="noStrike" kern="1200" dirty="0" err="1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pcs</a:t>
                      </a:r>
                      <a:r>
                        <a:rPr lang="fr-FR" sz="9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fr-F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79883" marR="79883" marT="36934" marB="3693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Unit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6882" marB="3688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0,38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170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52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220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fr-FR" sz="10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err="1" smtClean="0"/>
                        <a:t>Inner</a:t>
                      </a:r>
                      <a:r>
                        <a:rPr lang="fr-FR" sz="1000" dirty="0" smtClean="0"/>
                        <a:t> carton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6882" marB="3688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1,51</a:t>
                      </a:r>
                      <a:endParaRPr lang="fr-F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</a:t>
                      </a:r>
                      <a:endParaRPr lang="fr-F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</a:t>
                      </a:r>
                      <a:endParaRPr lang="fr-F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245</a:t>
                      </a:r>
                      <a:endParaRPr lang="fr-F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  <a:endParaRPr lang="fr-F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carton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6882" marB="3688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</a:t>
                      </a:r>
                      <a:endParaRPr lang="fr-F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570</a:t>
                      </a:r>
                      <a:endParaRPr lang="fr-F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</a:t>
                      </a:r>
                      <a:endParaRPr lang="fr-F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515</a:t>
                      </a:r>
                      <a:endParaRPr lang="fr-F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  <a:endParaRPr lang="fr-F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4168" marR="74168" marT="37084" marB="3708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" name="ZoneTexte 22"/>
          <p:cNvSpPr txBox="1"/>
          <p:nvPr/>
        </p:nvSpPr>
        <p:spPr>
          <a:xfrm>
            <a:off x="188640" y="1130648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Matura MT Script Capitals" panose="03020802060602070202" pitchFamily="66" charset="0"/>
              </a:rPr>
              <a:t>Drakkar Battle Axe</a:t>
            </a:r>
            <a:endParaRPr lang="fr-FR" sz="2400" dirty="0">
              <a:latin typeface="Matura MT Script Capitals" panose="03020802060602070202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14757" y="6084168"/>
            <a:ext cx="2538179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smtClean="0"/>
              <a:t>Ref Innelec : </a:t>
            </a:r>
            <a:r>
              <a:rPr lang="fr-FR" sz="1050" dirty="0"/>
              <a:t>	</a:t>
            </a:r>
            <a:r>
              <a:rPr lang="fr-FR" sz="1050" dirty="0" smtClean="0"/>
              <a:t>61881180544	</a:t>
            </a:r>
          </a:p>
          <a:p>
            <a:r>
              <a:rPr lang="fr-FR" sz="1050" dirty="0" smtClean="0"/>
              <a:t>Gencod : </a:t>
            </a:r>
            <a:r>
              <a:rPr lang="fr-FR" sz="1050" dirty="0"/>
              <a:t>	</a:t>
            </a:r>
            <a:r>
              <a:rPr lang="fr-FR" sz="1050" dirty="0" smtClean="0"/>
              <a:t>3328170232869	</a:t>
            </a:r>
            <a:endParaRPr lang="fr-FR" sz="1050" dirty="0"/>
          </a:p>
          <a:p>
            <a:r>
              <a:rPr lang="fr-FR" sz="1050" dirty="0" err="1" smtClean="0"/>
              <a:t>Deee</a:t>
            </a:r>
            <a:r>
              <a:rPr lang="fr-FR" sz="1050" dirty="0" smtClean="0"/>
              <a:t> :                   0,17 €</a:t>
            </a:r>
          </a:p>
          <a:p>
            <a:r>
              <a:rPr lang="fr-FR" sz="1050" dirty="0" smtClean="0"/>
              <a:t>RPP :                     12,99€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392488" y="242228"/>
            <a:ext cx="191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ACCESSOIRES </a:t>
            </a:r>
            <a:r>
              <a:rPr lang="fr-FR" b="1" dirty="0" smtClean="0">
                <a:solidFill>
                  <a:schemeClr val="bg1"/>
                </a:solidFill>
              </a:rPr>
              <a:t>PC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72839" y="4211960"/>
            <a:ext cx="5904656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/>
            <a:r>
              <a:rPr lang="en-US" sz="1400" b="1" dirty="0"/>
              <a:t>Technical specifications:</a:t>
            </a:r>
          </a:p>
          <a:p>
            <a:r>
              <a:rPr lang="fr-FR" sz="1100" b="1" dirty="0" smtClean="0"/>
              <a:t/>
            </a:r>
            <a:br>
              <a:rPr lang="fr-FR" sz="1100" b="1" dirty="0" smtClean="0"/>
            </a:br>
            <a:r>
              <a:rPr lang="fr-FR" sz="1100" dirty="0"/>
              <a:t>Drakkar gamepad is ideal for </a:t>
            </a:r>
            <a:r>
              <a:rPr lang="fr-FR" sz="1100" dirty="0" err="1"/>
              <a:t>platform</a:t>
            </a:r>
            <a:r>
              <a:rPr lang="fr-FR" sz="1100" dirty="0"/>
              <a:t>, action-</a:t>
            </a:r>
            <a:r>
              <a:rPr lang="fr-FR" sz="1100" dirty="0" err="1"/>
              <a:t>adventure</a:t>
            </a:r>
            <a:r>
              <a:rPr lang="fr-FR" sz="1100" dirty="0"/>
              <a:t>, sport or arcade </a:t>
            </a:r>
            <a:r>
              <a:rPr lang="fr-FR" sz="1100" dirty="0" err="1"/>
              <a:t>games</a:t>
            </a:r>
            <a:r>
              <a:rPr lang="fr-FR" sz="1100" dirty="0"/>
              <a:t>.</a:t>
            </a:r>
          </a:p>
          <a:p>
            <a:endParaRPr lang="fr-FR" sz="1100" dirty="0"/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err="1" smtClean="0"/>
              <a:t>Ergonomic</a:t>
            </a:r>
            <a:r>
              <a:rPr lang="fr-FR" sz="1100" dirty="0" smtClean="0"/>
              <a:t> </a:t>
            </a:r>
            <a:r>
              <a:rPr lang="fr-FR" sz="1100" dirty="0"/>
              <a:t>Design : </a:t>
            </a:r>
            <a:r>
              <a:rPr lang="fr-FR" sz="1100" dirty="0" err="1"/>
              <a:t>Comfortable</a:t>
            </a:r>
            <a:r>
              <a:rPr lang="fr-FR" sz="1100" dirty="0"/>
              <a:t> grip </a:t>
            </a:r>
            <a:r>
              <a:rPr lang="fr-FR" sz="1100" dirty="0" err="1"/>
              <a:t>with</a:t>
            </a:r>
            <a:r>
              <a:rPr lang="fr-FR" sz="1100" dirty="0"/>
              <a:t> anti-slip texture and quick </a:t>
            </a:r>
            <a:r>
              <a:rPr lang="fr-FR" sz="1100" dirty="0" err="1"/>
              <a:t>access</a:t>
            </a:r>
            <a:r>
              <a:rPr lang="fr-FR" sz="1100" dirty="0"/>
              <a:t> to all </a:t>
            </a:r>
            <a:r>
              <a:rPr lang="fr-FR" sz="1100" dirty="0" err="1"/>
              <a:t>functions</a:t>
            </a:r>
            <a:r>
              <a:rPr lang="fr-FR" sz="1100" dirty="0"/>
              <a:t> .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err="1" smtClean="0"/>
              <a:t>Optimized</a:t>
            </a:r>
            <a:r>
              <a:rPr lang="fr-FR" sz="1100" dirty="0" smtClean="0"/>
              <a:t> </a:t>
            </a:r>
            <a:r>
              <a:rPr lang="fr-FR" sz="1100" dirty="0"/>
              <a:t>buttons: Digital Action Buttons intuitive </a:t>
            </a:r>
            <a:r>
              <a:rPr lang="fr-FR" sz="1100" dirty="0" err="1"/>
              <a:t>access</a:t>
            </a:r>
            <a:r>
              <a:rPr lang="fr-FR" sz="1100" dirty="0"/>
              <a:t> , 2 joysticks </a:t>
            </a:r>
            <a:r>
              <a:rPr lang="fr-FR" sz="1100" dirty="0" err="1"/>
              <a:t>with</a:t>
            </a:r>
            <a:r>
              <a:rPr lang="fr-FR" sz="1100" dirty="0"/>
              <a:t> </a:t>
            </a:r>
            <a:r>
              <a:rPr lang="fr-FR" sz="1100" dirty="0" err="1"/>
              <a:t>rubber</a:t>
            </a:r>
            <a:r>
              <a:rPr lang="fr-FR" sz="1100" dirty="0"/>
              <a:t> texture , D -pad </a:t>
            </a:r>
            <a:r>
              <a:rPr lang="fr-FR" sz="1100" dirty="0" err="1" smtClean="0"/>
              <a:t>with</a:t>
            </a:r>
            <a:r>
              <a:rPr lang="fr-FR" sz="1100" dirty="0" smtClean="0"/>
              <a:t> </a:t>
            </a:r>
            <a:r>
              <a:rPr lang="fr-FR" sz="1100" dirty="0" err="1"/>
              <a:t>individual</a:t>
            </a:r>
            <a:r>
              <a:rPr lang="fr-FR" sz="1100" dirty="0"/>
              <a:t> buttons for </a:t>
            </a:r>
            <a:r>
              <a:rPr lang="fr-FR" sz="1100" dirty="0" err="1"/>
              <a:t>better</a:t>
            </a:r>
            <a:r>
              <a:rPr lang="fr-FR" sz="1100" dirty="0"/>
              <a:t> </a:t>
            </a:r>
            <a:r>
              <a:rPr lang="fr-FR" sz="1100" dirty="0" err="1"/>
              <a:t>accuracy</a:t>
            </a:r>
            <a:endParaRPr lang="fr-FR" sz="1100" dirty="0"/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Plug </a:t>
            </a:r>
            <a:r>
              <a:rPr lang="fr-FR" sz="1100" dirty="0"/>
              <a:t>&amp; Play </a:t>
            </a:r>
            <a:r>
              <a:rPr lang="fr-FR" sz="1100" dirty="0" err="1"/>
              <a:t>connection</a:t>
            </a:r>
            <a:r>
              <a:rPr lang="fr-FR" sz="1100" dirty="0"/>
              <a:t>: USB plug and </a:t>
            </a:r>
            <a:r>
              <a:rPr lang="fr-FR" sz="1100" dirty="0" err="1"/>
              <a:t>play</a:t>
            </a:r>
            <a:endParaRPr lang="fr-FR" sz="1100" dirty="0"/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err="1" smtClean="0"/>
              <a:t>Cable</a:t>
            </a:r>
            <a:r>
              <a:rPr lang="fr-FR" sz="1100" dirty="0" smtClean="0"/>
              <a:t> </a:t>
            </a:r>
            <a:r>
              <a:rPr lang="fr-FR" sz="1100" dirty="0" err="1"/>
              <a:t>length</a:t>
            </a:r>
            <a:r>
              <a:rPr lang="fr-FR" sz="1100" dirty="0"/>
              <a:t> </a:t>
            </a:r>
            <a:r>
              <a:rPr lang="fr-FR" sz="1100" dirty="0" smtClean="0"/>
              <a:t>1,8 </a:t>
            </a:r>
            <a:r>
              <a:rPr lang="fr-FR" sz="1100" dirty="0"/>
              <a:t>m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7272" y="864854"/>
            <a:ext cx="600447" cy="700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589" y="1130648"/>
            <a:ext cx="3996000" cy="399600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475" y="6507664"/>
            <a:ext cx="1945546" cy="2376000"/>
          </a:xfrm>
          <a:prstGeom prst="rect">
            <a:avLst/>
          </a:prstGeom>
        </p:spPr>
      </p:pic>
      <p:pic>
        <p:nvPicPr>
          <p:cNvPr id="2" name="Picture 2" descr="\\FL001F1\Partage_Konix\2_MARKETING\aa BANQUE VISUELLE\gencod jpg\NEW GENCODE 2018\3328170232869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5854464"/>
            <a:ext cx="1707456" cy="119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89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17258</TotalTime>
  <Words>36</Words>
  <Application>Microsoft Office PowerPoint</Application>
  <PresentationFormat>Affichage à l'écran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Fatima GHULAM</cp:lastModifiedBy>
  <cp:revision>1480</cp:revision>
  <cp:lastPrinted>2016-09-05T14:58:13Z</cp:lastPrinted>
  <dcterms:created xsi:type="dcterms:W3CDTF">2014-01-14T14:16:22Z</dcterms:created>
  <dcterms:modified xsi:type="dcterms:W3CDTF">2018-01-02T15:51:43Z</dcterms:modified>
</cp:coreProperties>
</file>