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29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9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VEGA\Partage_Konix\Laurent\BASE PHOTOS\PRINT_JPG_HD_300DPI_14x14CM\3328170232845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9" t="26320" r="3390" b="24689"/>
          <a:stretch/>
        </p:blipFill>
        <p:spPr bwMode="auto">
          <a:xfrm>
            <a:off x="649562" y="1946613"/>
            <a:ext cx="4406747" cy="232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237151" y="4572000"/>
            <a:ext cx="571212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fr-FR" sz="1300" b="1" dirty="0" smtClean="0"/>
              <a:t>Caractéristiques techniques : </a:t>
            </a:r>
            <a:r>
              <a:rPr lang="fr-FR" sz="1100" b="1" dirty="0" smtClean="0"/>
              <a:t/>
            </a:r>
            <a:br>
              <a:rPr lang="fr-FR" sz="1100" b="1" dirty="0" smtClean="0"/>
            </a:br>
            <a:endParaRPr lang="en-US" sz="1200" dirty="0" smtClean="0"/>
          </a:p>
          <a:p>
            <a:pPr marL="171450" indent="-171450" fontAlgn="ctr">
              <a:buFont typeface="Calibri" panose="020F0502020204030204" pitchFamily="34" charset="0"/>
              <a:buChar char="‐"/>
            </a:pPr>
            <a:r>
              <a:rPr lang="en-US" sz="1200" dirty="0" smtClean="0"/>
              <a:t>Surface </a:t>
            </a:r>
            <a:r>
              <a:rPr lang="en-US" sz="1200" dirty="0" err="1" smtClean="0"/>
              <a:t>optimisée</a:t>
            </a:r>
            <a:r>
              <a:rPr lang="en-US" sz="1200" dirty="0" smtClean="0"/>
              <a:t> gaming pour un </a:t>
            </a:r>
            <a:r>
              <a:rPr lang="en-US" sz="1200" dirty="0" err="1" smtClean="0"/>
              <a:t>mouvement</a:t>
            </a:r>
            <a:r>
              <a:rPr lang="en-US" sz="1200" dirty="0"/>
              <a:t> </a:t>
            </a:r>
            <a:r>
              <a:rPr lang="en-US" sz="1200" dirty="0" smtClean="0"/>
              <a:t>précis de la </a:t>
            </a:r>
            <a:r>
              <a:rPr lang="en-US" sz="1200" dirty="0" err="1" smtClean="0"/>
              <a:t>souris</a:t>
            </a:r>
            <a:endParaRPr lang="en-US" sz="1200" dirty="0" smtClean="0"/>
          </a:p>
          <a:p>
            <a:pPr marL="171450" indent="-171450" fontAlgn="ctr">
              <a:buFont typeface="Calibri" panose="020F0502020204030204" pitchFamily="34" charset="0"/>
              <a:buChar char="‐"/>
            </a:pPr>
            <a:r>
              <a:rPr lang="en-US" sz="1200" dirty="0" smtClean="0"/>
              <a:t>Texture </a:t>
            </a:r>
            <a:r>
              <a:rPr lang="en-US" sz="1200" dirty="0"/>
              <a:t>en </a:t>
            </a:r>
            <a:r>
              <a:rPr lang="en-US" sz="1200" dirty="0" err="1"/>
              <a:t>caoutchouc</a:t>
            </a:r>
            <a:r>
              <a:rPr lang="en-US" sz="1200" dirty="0"/>
              <a:t> </a:t>
            </a:r>
            <a:r>
              <a:rPr lang="en-US" sz="1200" dirty="0" err="1"/>
              <a:t>maximisant</a:t>
            </a:r>
            <a:r>
              <a:rPr lang="en-US" sz="1200" dirty="0"/>
              <a:t> </a:t>
            </a:r>
            <a:r>
              <a:rPr lang="en-US" sz="1200" dirty="0" err="1"/>
              <a:t>l’adhérence</a:t>
            </a:r>
            <a:r>
              <a:rPr lang="en-US" sz="1200" dirty="0"/>
              <a:t> à la surface du bureau</a:t>
            </a:r>
          </a:p>
          <a:p>
            <a:pPr marL="171450" indent="-171450" fontAlgn="ctr">
              <a:buFont typeface="Calibri" panose="020F0502020204030204" pitchFamily="34" charset="0"/>
              <a:buChar char="‐"/>
            </a:pPr>
            <a:r>
              <a:rPr lang="en-US" sz="1200" dirty="0" err="1" smtClean="0"/>
              <a:t>Rebords</a:t>
            </a:r>
            <a:r>
              <a:rPr lang="en-US" sz="1200" dirty="0" smtClean="0"/>
              <a:t> </a:t>
            </a:r>
            <a:r>
              <a:rPr lang="en-US" sz="1200" dirty="0" err="1" smtClean="0"/>
              <a:t>lisses</a:t>
            </a:r>
            <a:r>
              <a:rPr lang="en-US" sz="1200" dirty="0" smtClean="0"/>
              <a:t> </a:t>
            </a:r>
            <a:r>
              <a:rPr lang="en-US" sz="1200" dirty="0" err="1" smtClean="0"/>
              <a:t>découpés</a:t>
            </a:r>
            <a:r>
              <a:rPr lang="en-US" sz="1200" dirty="0" smtClean="0"/>
              <a:t> au laser</a:t>
            </a:r>
          </a:p>
          <a:p>
            <a:pPr marL="171450" indent="-171450" fontAlgn="ctr">
              <a:buFont typeface="Calibri" panose="020F0502020204030204" pitchFamily="34" charset="0"/>
              <a:buChar char="‐"/>
            </a:pPr>
            <a:r>
              <a:rPr lang="fr-FR" sz="1200" dirty="0" smtClean="0"/>
              <a:t>Taille : 320x270x2mm</a:t>
            </a:r>
            <a:r>
              <a:rPr lang="fr-FR" sz="1200" dirty="0" smtClean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/>
          </a:p>
        </p:txBody>
      </p:sp>
      <p:sp>
        <p:nvSpPr>
          <p:cNvPr id="29" name="Rectangle 28"/>
          <p:cNvSpPr/>
          <p:nvPr/>
        </p:nvSpPr>
        <p:spPr>
          <a:xfrm>
            <a:off x="2852936" y="8040578"/>
            <a:ext cx="122162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PRIX PUBLIC CONSEILLÉ</a:t>
            </a:r>
          </a:p>
          <a:p>
            <a:pPr algn="ctr"/>
            <a:r>
              <a:rPr lang="fr-FR" b="1" dirty="0" smtClean="0">
                <a:solidFill>
                  <a:schemeClr val="bg1"/>
                </a:solidFill>
              </a:rPr>
              <a:t>29,99</a:t>
            </a:r>
            <a:r>
              <a:rPr lang="fr-FR" b="1" dirty="0">
                <a:solidFill>
                  <a:schemeClr val="bg1"/>
                </a:solidFill>
              </a:rPr>
              <a:t>€ </a:t>
            </a:r>
            <a:endParaRPr lang="fr-FR" b="1" dirty="0" smtClean="0">
              <a:solidFill>
                <a:schemeClr val="bg1"/>
              </a:solidFill>
            </a:endParaRPr>
          </a:p>
        </p:txBody>
      </p:sp>
      <p:pic>
        <p:nvPicPr>
          <p:cNvPr id="2" name="Picture 2" descr="\\VEGA\Partage_Konix\Sophie\Détourage_photos\IDEF emergency\IMG_3814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0" t="20986" r="11158" b="11306"/>
          <a:stretch/>
        </p:blipFill>
        <p:spPr bwMode="auto">
          <a:xfrm>
            <a:off x="5373216" y="2003938"/>
            <a:ext cx="983886" cy="98388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\\VEGA\Partage_Konix\Laurent\BASE_PHOTOS\PRES_PNG_72DPI_400x400px\3328170232845.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61550" y="6644710"/>
            <a:ext cx="3223895" cy="55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314757" y="6084168"/>
            <a:ext cx="2538179" cy="7617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	</a:t>
            </a:r>
            <a:r>
              <a:rPr lang="fr-FR" sz="1050" dirty="0"/>
              <a:t> 61881180538</a:t>
            </a:r>
            <a:endParaRPr lang="fr-FR" sz="1050" dirty="0" smtClean="0"/>
          </a:p>
          <a:p>
            <a:r>
              <a:rPr lang="fr-FR" sz="1050" dirty="0" smtClean="0"/>
              <a:t>Gencod : 	</a:t>
            </a:r>
            <a:r>
              <a:rPr lang="fr-FR" sz="1050" dirty="0"/>
              <a:t> </a:t>
            </a:r>
            <a:r>
              <a:rPr lang="fr-FR" sz="1050" dirty="0" smtClean="0"/>
              <a:t>3328170232845</a:t>
            </a:r>
          </a:p>
          <a:p>
            <a:r>
              <a:rPr lang="fr-FR" sz="1050" dirty="0" err="1" smtClean="0"/>
              <a:t>Deee</a:t>
            </a:r>
            <a:r>
              <a:rPr lang="fr-FR" sz="1050" dirty="0" smtClean="0"/>
              <a:t> : 	 0,00 €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9,99 €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087399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0,2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300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1,4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310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110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smtClean="0">
                          <a:latin typeface="+mn-lt"/>
                        </a:rPr>
                        <a:t>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12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470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350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350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PC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N</a:t>
            </a:r>
            <a:r>
              <a:rPr lang="fr-FR" sz="2400" b="1" dirty="0" err="1">
                <a:latin typeface="Matura MT Script Capitals" panose="03020802060602070202" pitchFamily="66" charset="0"/>
              </a:rPr>
              <a:t>ø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rrland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pic>
        <p:nvPicPr>
          <p:cNvPr id="4" name="Picture 2" descr="C:\Users\vte_ghulam\Documents\JPEG new gencod DRAKKAR\3328170232845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591" y="5682618"/>
            <a:ext cx="1969592" cy="122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16164</TotalTime>
  <Words>40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1240</cp:revision>
  <cp:lastPrinted>2016-10-20T15:37:38Z</cp:lastPrinted>
  <dcterms:created xsi:type="dcterms:W3CDTF">2014-01-14T14:16:22Z</dcterms:created>
  <dcterms:modified xsi:type="dcterms:W3CDTF">2017-11-08T08:49:25Z</dcterms:modified>
</cp:coreProperties>
</file>