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527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  <a:srgbClr val="FF9933"/>
    <a:srgbClr val="003399"/>
    <a:srgbClr val="0429C8"/>
    <a:srgbClr val="336699"/>
    <a:srgbClr val="0033CC"/>
    <a:srgbClr val="6C89A4"/>
    <a:srgbClr val="4D6F73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9767" autoAdjust="0"/>
  </p:normalViewPr>
  <p:slideViewPr>
    <p:cSldViewPr>
      <p:cViewPr>
        <p:scale>
          <a:sx n="100" d="100"/>
          <a:sy n="100" d="100"/>
        </p:scale>
        <p:origin x="-1056" y="62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02/01/2018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53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356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95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936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4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16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VEGA\Partage_Konix\Laurent\BASE PHOTOS\PRINT_JPG_HD_300DPI_14x14CM\3328170232821_2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6" t="31051" b="30457"/>
          <a:stretch/>
        </p:blipFill>
        <p:spPr bwMode="auto">
          <a:xfrm>
            <a:off x="3744625" y="4484121"/>
            <a:ext cx="2960711" cy="116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176992" y="3937260"/>
            <a:ext cx="3612048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Caractéristiques techniques : </a:t>
            </a:r>
            <a:r>
              <a:rPr lang="fr-FR" sz="1100" b="1" dirty="0" smtClean="0"/>
              <a:t/>
            </a:r>
            <a:br>
              <a:rPr lang="fr-FR" sz="1100" b="1" dirty="0" smtClean="0"/>
            </a:br>
            <a:endParaRPr lang="fr-FR" sz="1100" b="1" dirty="0" smtClean="0"/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/>
              <a:t>Clavier </a:t>
            </a:r>
            <a:r>
              <a:rPr lang="fr-FR" sz="1100" dirty="0"/>
              <a:t>rétroéclairé avec 3 couleurs changeables : Rouge / Bleu / Violet 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/>
              <a:t>Rétroéclairage </a:t>
            </a:r>
            <a:r>
              <a:rPr lang="fr-FR" sz="1100" dirty="0"/>
              <a:t>avec 3 niveaux de luminosité 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/>
              <a:t>5 </a:t>
            </a:r>
            <a:r>
              <a:rPr lang="fr-FR" sz="1100" dirty="0"/>
              <a:t>touches Macro programmables pour personnaliser </a:t>
            </a:r>
            <a:r>
              <a:rPr lang="fr-FR" sz="1100" dirty="0" smtClean="0"/>
              <a:t>vos raccourcis </a:t>
            </a:r>
            <a:r>
              <a:rPr lang="fr-FR" sz="1100" dirty="0"/>
              <a:t>dans chaque jeu 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/>
              <a:t>Enregistrement </a:t>
            </a:r>
            <a:r>
              <a:rPr lang="fr-FR" sz="1100" dirty="0"/>
              <a:t>de nouveaux macros en cours de jeu 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/>
              <a:t>Clavier </a:t>
            </a:r>
            <a:r>
              <a:rPr lang="fr-FR" sz="1100" dirty="0"/>
              <a:t>plug-and-</a:t>
            </a:r>
            <a:r>
              <a:rPr lang="fr-FR" sz="1100" dirty="0" err="1"/>
              <a:t>play</a:t>
            </a:r>
            <a:r>
              <a:rPr lang="fr-FR" sz="1100" dirty="0"/>
              <a:t>, installation éclair et facile 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/>
              <a:t>Clavier </a:t>
            </a:r>
            <a:r>
              <a:rPr lang="fr-FR" sz="1100" dirty="0"/>
              <a:t>AZERTY 109 touches de taille standard 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/>
              <a:t>Compatible </a:t>
            </a:r>
            <a:r>
              <a:rPr lang="fr-FR" sz="1100" dirty="0"/>
              <a:t>avec Mac, Windows 2000/XP/Vista/7/8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852936" y="8040578"/>
            <a:ext cx="1221622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PRIX PUBLIC CONSEILLÉ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29,99</a:t>
            </a:r>
            <a:r>
              <a:rPr lang="fr-FR" b="1" dirty="0">
                <a:solidFill>
                  <a:schemeClr val="bg1"/>
                </a:solidFill>
              </a:rPr>
              <a:t>€ </a:t>
            </a:r>
            <a:endParaRPr lang="fr-FR" b="1" dirty="0" smtClean="0">
              <a:solidFill>
                <a:schemeClr val="bg1"/>
              </a:solidFill>
            </a:endParaRPr>
          </a:p>
        </p:txBody>
      </p:sp>
      <p:pic>
        <p:nvPicPr>
          <p:cNvPr id="10243" name="Picture 3" descr="\\VEGA\Partage_Konix\Laurent\BASE_PHOTOS\PRINT_JPG_HD_300DPI_14x14CM\3328170232821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" t="30679" r="1531" b="30990"/>
          <a:stretch/>
        </p:blipFill>
        <p:spPr bwMode="auto">
          <a:xfrm>
            <a:off x="932482" y="1763688"/>
            <a:ext cx="5227555" cy="206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314757" y="6084168"/>
            <a:ext cx="2682195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smtClean="0"/>
              <a:t>Ref Innelec : 	</a:t>
            </a:r>
            <a:r>
              <a:rPr lang="fr-FR" sz="1050" dirty="0"/>
              <a:t> 61881180540</a:t>
            </a:r>
            <a:endParaRPr lang="fr-FR" sz="1050" dirty="0" smtClean="0"/>
          </a:p>
          <a:p>
            <a:r>
              <a:rPr lang="fr-FR" sz="1050" dirty="0" smtClean="0"/>
              <a:t>Gencod : 	</a:t>
            </a:r>
            <a:r>
              <a:rPr lang="fr-FR" sz="1050" dirty="0"/>
              <a:t> </a:t>
            </a:r>
            <a:r>
              <a:rPr lang="fr-FR" sz="1050" dirty="0" smtClean="0"/>
              <a:t>3328170232821</a:t>
            </a:r>
          </a:p>
          <a:p>
            <a:r>
              <a:rPr lang="fr-FR" sz="1050" dirty="0" smtClean="0"/>
              <a:t>Deee : 	 0,08 €</a:t>
            </a:r>
          </a:p>
          <a:p>
            <a:r>
              <a:rPr lang="fr-FR" sz="1050" dirty="0"/>
              <a:t>Prix public </a:t>
            </a:r>
            <a:r>
              <a:rPr lang="fr-FR" sz="1050" dirty="0" smtClean="0"/>
              <a:t>généralement constaté : 29,99 €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828085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1,397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524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223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42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14,9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538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448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242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\\Fl001f1\base_photos\PRES_PNG_72DPI_800x800px\3328170232821.1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112" y="7452320"/>
            <a:ext cx="2277384" cy="101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4293096" y="251520"/>
            <a:ext cx="1916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ACCESSOIRES PC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88640" y="1130648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Matura MT Script Capitals" panose="03020802060602070202" pitchFamily="66" charset="0"/>
              </a:rPr>
              <a:t>Drakkar </a:t>
            </a:r>
            <a:r>
              <a:rPr lang="fr-FR" sz="2400" dirty="0" err="1" smtClean="0">
                <a:latin typeface="Matura MT Script Capitals" panose="03020802060602070202" pitchFamily="66" charset="0"/>
              </a:rPr>
              <a:t>Midgard</a:t>
            </a:r>
            <a:endParaRPr lang="fr-FR" sz="2400" dirty="0">
              <a:latin typeface="Matura MT Script Capitals" panose="03020802060602070202" pitchFamily="66" charset="0"/>
            </a:endParaRPr>
          </a:p>
        </p:txBody>
      </p:sp>
      <p:pic>
        <p:nvPicPr>
          <p:cNvPr id="3" name="Picture 2" descr="\\FL001F1\Partage_Konix\2_MARKETING\aa BANQUE VISUELLE\creation code barre indesign + mode d'emploi\NEW GENCODE\3328170232821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534" y="5985579"/>
            <a:ext cx="1509012" cy="935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13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16164</TotalTime>
  <Words>35</Words>
  <Application>Microsoft Office PowerPoint</Application>
  <PresentationFormat>Affichage à l'écran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Fatima GHULAM</cp:lastModifiedBy>
  <cp:revision>1236</cp:revision>
  <cp:lastPrinted>2016-10-20T15:37:38Z</cp:lastPrinted>
  <dcterms:created xsi:type="dcterms:W3CDTF">2014-01-14T14:16:22Z</dcterms:created>
  <dcterms:modified xsi:type="dcterms:W3CDTF">2018-01-02T11:22:13Z</dcterms:modified>
</cp:coreProperties>
</file>