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462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8718" autoAdjust="0"/>
  </p:normalViewPr>
  <p:slideViewPr>
    <p:cSldViewPr>
      <p:cViewPr>
        <p:scale>
          <a:sx n="80" d="100"/>
          <a:sy n="80" d="100"/>
        </p:scale>
        <p:origin x="-103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25/08/2017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Base de charge PS4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00450" y="4716016"/>
            <a:ext cx="3251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/>
              <a:t>Caractéristiques techniques : </a:t>
            </a:r>
          </a:p>
          <a:p>
            <a:endParaRPr lang="fr-FR" sz="1300" b="1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Double </a:t>
            </a:r>
            <a:r>
              <a:rPr lang="fr-FR" sz="1100" dirty="0"/>
              <a:t>chargeur pour manettes PS4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Design </a:t>
            </a:r>
            <a:r>
              <a:rPr lang="fr-FR" sz="1100" dirty="0"/>
              <a:t>élégant assorti à la console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Cordon </a:t>
            </a:r>
            <a:r>
              <a:rPr lang="fr-FR" sz="1100" dirty="0"/>
              <a:t>de charge </a:t>
            </a:r>
            <a:r>
              <a:rPr lang="fr-FR" sz="1100" dirty="0" smtClean="0"/>
              <a:t>USB fourni</a:t>
            </a:r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err="1" smtClean="0"/>
              <a:t>LEDs</a:t>
            </a:r>
            <a:r>
              <a:rPr lang="fr-FR" sz="1100" dirty="0" smtClean="0"/>
              <a:t> </a:t>
            </a:r>
            <a:r>
              <a:rPr lang="fr-FR" sz="1100" dirty="0"/>
              <a:t>d'indication de </a:t>
            </a:r>
            <a:r>
              <a:rPr lang="fr-FR" sz="1100" dirty="0" smtClean="0"/>
              <a:t>charge (du bleu au rouge)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3" t="21356" b="20788"/>
          <a:stretch/>
        </p:blipFill>
        <p:spPr bwMode="auto">
          <a:xfrm>
            <a:off x="247496" y="2232378"/>
            <a:ext cx="3319854" cy="212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\\Snap2288726bata\root\partage_konix\2 - MARKETING\aa BANQUE VISUELLE\Photos produits\Global JPEG\Konix D13_0195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018" t="12321" r="16580" b="5750"/>
          <a:stretch/>
        </p:blipFill>
        <p:spPr bwMode="auto">
          <a:xfrm>
            <a:off x="4077072" y="2267744"/>
            <a:ext cx="2155829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3076" y="6084168"/>
            <a:ext cx="1281636" cy="2387048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4860041" y="314236"/>
            <a:ext cx="20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PS4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8640" y="1527919"/>
            <a:ext cx="31879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Vos manettes toujours prêtes à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l'emploi</a:t>
            </a:r>
            <a:endParaRPr lang="fr-FR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82793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effectLst/>
                        </a:rPr>
                        <a:t>0,18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effectLst/>
                          <a:latin typeface="+mn-lt"/>
                        </a:rPr>
                        <a:t>90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effectLst/>
                          <a:latin typeface="+mn-lt"/>
                        </a:rPr>
                        <a:t>65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170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	</a:t>
            </a:r>
            <a:r>
              <a:rPr lang="fr-FR" sz="1050" dirty="0"/>
              <a:t> 61881177175</a:t>
            </a:r>
            <a:endParaRPr lang="fr-FR" sz="1050" dirty="0" smtClean="0"/>
          </a:p>
          <a:p>
            <a:r>
              <a:rPr lang="fr-FR" sz="1050" dirty="0" smtClean="0"/>
              <a:t>Gencod : 	</a:t>
            </a:r>
            <a:r>
              <a:rPr lang="fr-FR" sz="1050" dirty="0"/>
              <a:t> 3328170225939</a:t>
            </a:r>
            <a:endParaRPr lang="fr-FR" sz="1050" dirty="0" smtClean="0"/>
          </a:p>
          <a:p>
            <a:r>
              <a:rPr lang="fr-FR" sz="1050" dirty="0" smtClean="0"/>
              <a:t>Deee : 	 0,08 €</a:t>
            </a:r>
          </a:p>
          <a:p>
            <a:r>
              <a:rPr lang="fr-FR" sz="1050" dirty="0"/>
              <a:t>Prix public généralement </a:t>
            </a:r>
            <a:r>
              <a:rPr lang="fr-FR" sz="1050" dirty="0" smtClean="0"/>
              <a:t>constaté : 19,99 €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944" y="6031733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16996</TotalTime>
  <Words>64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Justine XU</cp:lastModifiedBy>
  <cp:revision>1304</cp:revision>
  <cp:lastPrinted>2016-10-20T08:31:54Z</cp:lastPrinted>
  <dcterms:created xsi:type="dcterms:W3CDTF">2014-01-14T14:16:22Z</dcterms:created>
  <dcterms:modified xsi:type="dcterms:W3CDTF">2017-08-25T10:54:10Z</dcterms:modified>
</cp:coreProperties>
</file>