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468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56" autoAdjust="0"/>
    <p:restoredTop sz="98718" autoAdjust="0"/>
  </p:normalViewPr>
  <p:slideViewPr>
    <p:cSldViewPr>
      <p:cViewPr>
        <p:scale>
          <a:sx n="80" d="100"/>
          <a:sy n="80" d="100"/>
        </p:scale>
        <p:origin x="-1482" y="-11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345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09/11/2017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74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563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696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5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92" y="364074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5" y="1913474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28216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192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1776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92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92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579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333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5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890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8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7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4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4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610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7337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427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1632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95760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8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5E42-910C-43C7-90C5-433A998A7963}" type="datetimeFigureOut">
              <a:rPr lang="fr-FR" smtClean="0"/>
              <a:t>09/11/2017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41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41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AA2A3-E8E0-4E38-B96B-727BA311D24A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331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12" r:id="rId8"/>
    <p:sldLayoutId id="2147483913" r:id="rId9"/>
    <p:sldLayoutId id="2147483914" r:id="rId10"/>
    <p:sldLayoutId id="2147483917" r:id="rId11"/>
    <p:sldLayoutId id="2147483915" r:id="rId12"/>
    <p:sldLayoutId id="2147483916" r:id="rId13"/>
    <p:sldLayoutId id="2147483908" r:id="rId14"/>
    <p:sldLayoutId id="2147483909" r:id="rId15"/>
    <p:sldLayoutId id="2147483910" r:id="rId16"/>
    <p:sldLayoutId id="2147483911" r:id="rId1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15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microsoft.com/office/2007/relationships/hdphoto" Target="../media/hdphoto2.wdp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472" t="8165" r="4385" b="3926"/>
          <a:stretch/>
        </p:blipFill>
        <p:spPr bwMode="auto">
          <a:xfrm>
            <a:off x="1052736" y="1896584"/>
            <a:ext cx="2923107" cy="2819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ZoneTexte 14"/>
          <p:cNvSpPr txBox="1"/>
          <p:nvPr/>
        </p:nvSpPr>
        <p:spPr>
          <a:xfrm>
            <a:off x="179262" y="1115616"/>
            <a:ext cx="6715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Casque micro PS4</a:t>
            </a:r>
            <a:endParaRPr lang="fr-FR" sz="2400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195427" y="4801379"/>
            <a:ext cx="325182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b="1" dirty="0" smtClean="0"/>
              <a:t>Caractéristiques techniques : </a:t>
            </a:r>
          </a:p>
          <a:p>
            <a:endParaRPr lang="fr-FR" sz="1300" b="1" dirty="0" smtClean="0"/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Casque micro monaural confortable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Connectique </a:t>
            </a:r>
            <a:r>
              <a:rPr lang="fr-FR" sz="1100" dirty="0"/>
              <a:t>directe à la manette PS4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Télécommande </a:t>
            </a:r>
            <a:r>
              <a:rPr lang="fr-FR" sz="1100" dirty="0"/>
              <a:t>avec réglages multiples</a:t>
            </a:r>
          </a:p>
          <a:p>
            <a:pPr marL="171450" indent="-171450">
              <a:buFont typeface="Calibri" panose="020F0502020204030204" pitchFamily="34" charset="0"/>
              <a:buChar char="‐"/>
            </a:pPr>
            <a:r>
              <a:rPr lang="fr-FR" sz="1100" dirty="0" smtClean="0"/>
              <a:t>Micro </a:t>
            </a:r>
            <a:r>
              <a:rPr lang="fr-FR" sz="1100" dirty="0"/>
              <a:t>anti-bruit léger et confortable</a:t>
            </a:r>
            <a:endParaRPr lang="fr-FR" sz="1100" dirty="0" smtClean="0"/>
          </a:p>
        </p:txBody>
      </p:sp>
      <p:sp>
        <p:nvSpPr>
          <p:cNvPr id="25" name="Rectangle 24"/>
          <p:cNvSpPr/>
          <p:nvPr/>
        </p:nvSpPr>
        <p:spPr>
          <a:xfrm>
            <a:off x="188640" y="1527919"/>
            <a:ext cx="365786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Communiquez avec les autres joueurs du PSN !</a:t>
            </a:r>
            <a:endParaRPr lang="fr-FR" sz="1400" b="1" dirty="0" smtClean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6" name="Picture 4"/>
          <p:cNvPicPr>
            <a:picLocks noChangeAspect="1" noChangeArrowheads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85" t="39671" r="25656" b="33918"/>
          <a:stretch/>
        </p:blipFill>
        <p:spPr bwMode="auto">
          <a:xfrm>
            <a:off x="4509120" y="2749353"/>
            <a:ext cx="1725676" cy="101145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7" name="Picture 2" descr="\\VEGA\partage_entre_services\BU ACCESS_VENTES\KONIXOTHEQUE\Gaming\PS4\3328170225915  Wired Headset PS4\Pack_Facing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"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4" y="6109884"/>
            <a:ext cx="1872208" cy="2350548"/>
          </a:xfrm>
          <a:prstGeom prst="rect">
            <a:avLst/>
          </a:prstGeom>
          <a:noFill/>
          <a:ln w="9525">
            <a:solidFill>
              <a:schemeClr val="bg1">
                <a:lumMod val="6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4860041" y="314236"/>
            <a:ext cx="209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ACCESSOIRES PS4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14757" y="6084168"/>
            <a:ext cx="2538179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smtClean="0"/>
              <a:t>Ref Innelec : 	</a:t>
            </a:r>
            <a:r>
              <a:rPr lang="fr-FR" sz="1050" dirty="0"/>
              <a:t> 61881177082</a:t>
            </a:r>
            <a:endParaRPr lang="fr-FR" sz="1050" dirty="0" smtClean="0"/>
          </a:p>
          <a:p>
            <a:r>
              <a:rPr lang="fr-FR" sz="1050" dirty="0" smtClean="0"/>
              <a:t>Gencod : 	</a:t>
            </a:r>
            <a:r>
              <a:rPr lang="fr-FR" sz="1050" dirty="0"/>
              <a:t> 3328170225915</a:t>
            </a:r>
            <a:endParaRPr lang="fr-FR" sz="1050" dirty="0" smtClean="0"/>
          </a:p>
          <a:p>
            <a:r>
              <a:rPr lang="fr-FR" sz="1050" dirty="0" smtClean="0"/>
              <a:t>Deee : 	 0,08 €</a:t>
            </a:r>
          </a:p>
          <a:p>
            <a:r>
              <a:rPr lang="fr-FR" sz="1050" dirty="0"/>
              <a:t>Prix public généralement </a:t>
            </a:r>
            <a:r>
              <a:rPr lang="fr-FR" sz="1050" dirty="0" smtClean="0"/>
              <a:t>constaté : 9,99 €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135819"/>
              </p:ext>
            </p:extLst>
          </p:nvPr>
        </p:nvGraphicFramePr>
        <p:xfrm>
          <a:off x="337096" y="7092280"/>
          <a:ext cx="3956000" cy="13869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670442"/>
                <a:gridCol w="670442"/>
                <a:gridCol w="667242"/>
                <a:gridCol w="670442"/>
                <a:gridCol w="606990"/>
                <a:gridCol w="670442"/>
              </a:tblGrid>
              <a:tr h="324036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Poids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(kg)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900" dirty="0" smtClean="0"/>
                        <a:t>Longueur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  <a:endParaRPr lang="fr-FR" sz="900" dirty="0"/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Largeur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Hauteur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(mm)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Quantité</a:t>
                      </a:r>
                      <a:br>
                        <a:rPr lang="fr-FR" sz="900" dirty="0" smtClean="0"/>
                      </a:br>
                      <a:r>
                        <a:rPr lang="fr-FR" sz="900" dirty="0" smtClean="0"/>
                        <a:t>(pcs)</a:t>
                      </a: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99"/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Unité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0,09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fr-FR" sz="10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Sous PCB</a:t>
                      </a: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endParaRPr lang="fr-FR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36">
                <a:tc>
                  <a:txBody>
                    <a:bodyPr/>
                    <a:lstStyle/>
                    <a:p>
                      <a:pPr algn="l"/>
                      <a:r>
                        <a:rPr lang="fr-FR" sz="1000" dirty="0" smtClean="0"/>
                        <a:t>Master PCB</a:t>
                      </a:r>
                      <a:endParaRPr lang="fr-FR" sz="1000" dirty="0">
                        <a:latin typeface="+mn-lt"/>
                      </a:endParaRPr>
                    </a:p>
                  </a:txBody>
                  <a:tcPr marL="79899" marR="79899" marT="39949" marB="39949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261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277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2" name="Image 1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6952" y="5979298"/>
            <a:ext cx="1360170" cy="84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78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17005</TotalTime>
  <Words>58</Words>
  <Application>Microsoft Office PowerPoint</Application>
  <PresentationFormat>Affichage à l'écran (4:3)</PresentationFormat>
  <Paragraphs>31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Fatima GHULAM</cp:lastModifiedBy>
  <cp:revision>1302</cp:revision>
  <cp:lastPrinted>2016-10-20T08:31:54Z</cp:lastPrinted>
  <dcterms:created xsi:type="dcterms:W3CDTF">2014-01-14T14:16:22Z</dcterms:created>
  <dcterms:modified xsi:type="dcterms:W3CDTF">2017-11-09T11:42:28Z</dcterms:modified>
</cp:coreProperties>
</file>