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468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80" d="100"/>
          <a:sy n="80" d="100"/>
        </p:scale>
        <p:origin x="-1068" y="3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31/08/2017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72" t="8165" r="4385" b="3926"/>
          <a:stretch/>
        </p:blipFill>
        <p:spPr bwMode="auto">
          <a:xfrm>
            <a:off x="1052736" y="1896584"/>
            <a:ext cx="2923107" cy="281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Wired</a:t>
            </a:r>
            <a:r>
              <a:rPr lang="fr-FR" sz="2400" b="1" dirty="0"/>
              <a:t> </a:t>
            </a:r>
            <a:r>
              <a:rPr lang="fr-FR" sz="2400" b="1" dirty="0" err="1"/>
              <a:t>headset</a:t>
            </a:r>
            <a:r>
              <a:rPr lang="fr-FR" sz="2400" b="1" dirty="0"/>
              <a:t> for PS4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95427" y="4801379"/>
            <a:ext cx="37804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err="1"/>
              <a:t>Technical</a:t>
            </a:r>
            <a:r>
              <a:rPr lang="fr-FR" sz="1300" b="1" dirty="0"/>
              <a:t> </a:t>
            </a:r>
            <a:r>
              <a:rPr lang="fr-FR" sz="1300" b="1" dirty="0" err="1"/>
              <a:t>specifications</a:t>
            </a:r>
            <a:r>
              <a:rPr lang="fr-FR" sz="1300" b="1"/>
              <a:t>:</a:t>
            </a:r>
          </a:p>
          <a:p>
            <a:endParaRPr lang="fr-FR" sz="13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err="1" smtClean="0"/>
              <a:t>Comfortable</a:t>
            </a:r>
            <a:r>
              <a:rPr lang="fr-FR" sz="1100" dirty="0" smtClean="0"/>
              <a:t> monaural </a:t>
            </a:r>
            <a:r>
              <a:rPr lang="fr-FR" sz="1100" dirty="0" err="1" smtClean="0"/>
              <a:t>headset</a:t>
            </a:r>
            <a:endParaRPr lang="fr-FR" sz="1100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en-US" sz="1100" dirty="0" smtClean="0"/>
              <a:t>Plugs </a:t>
            </a:r>
            <a:r>
              <a:rPr lang="en-US" sz="1100" dirty="0"/>
              <a:t>directly to your PS4 </a:t>
            </a:r>
            <a:r>
              <a:rPr lang="en-US" sz="1100" dirty="0" smtClean="0"/>
              <a:t>controller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en-US" sz="1100" dirty="0" smtClean="0"/>
              <a:t>Volume </a:t>
            </a:r>
            <a:r>
              <a:rPr lang="en-US" sz="1100" dirty="0"/>
              <a:t>control on the </a:t>
            </a:r>
            <a:r>
              <a:rPr lang="en-US" sz="1100" dirty="0" smtClean="0"/>
              <a:t>switch and adjustable microphone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A</a:t>
            </a:r>
            <a:r>
              <a:rPr lang="fr-FR" sz="1100" dirty="0" smtClean="0"/>
              <a:t>nti-noise micro, light and </a:t>
            </a:r>
            <a:r>
              <a:rPr lang="fr-FR" sz="1100" dirty="0" err="1" smtClean="0"/>
              <a:t>comfortable</a:t>
            </a:r>
            <a:endParaRPr lang="fr-FR" sz="11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88640" y="1527919"/>
            <a:ext cx="3068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Communicate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other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PSN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players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5" t="39671" r="25656" b="33918"/>
          <a:stretch/>
        </p:blipFill>
        <p:spPr bwMode="auto">
          <a:xfrm>
            <a:off x="4509120" y="2749353"/>
            <a:ext cx="1725676" cy="1011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7" name="Picture 2" descr="\\VEGA\partage_entre_services\BU ACCESS_VENTES\KONIXOTHEQUE\Gaming\PS4\3328170225915  Wired Headset PS4\Pack_Facing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6109884"/>
            <a:ext cx="1872208" cy="235054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314757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61881177082</a:t>
            </a:r>
            <a:endParaRPr lang="fr-FR" sz="1050" dirty="0" smtClean="0"/>
          </a:p>
          <a:p>
            <a:r>
              <a:rPr lang="fr-FR" sz="1050" dirty="0" err="1" smtClean="0"/>
              <a:t>Barcode</a:t>
            </a:r>
            <a:r>
              <a:rPr lang="fr-FR" sz="1050" dirty="0" smtClean="0"/>
              <a:t> : 	</a:t>
            </a:r>
            <a:r>
              <a:rPr lang="fr-FR" sz="1050" dirty="0"/>
              <a:t> 3328170225915</a:t>
            </a:r>
            <a:endParaRPr lang="fr-FR" sz="1050" dirty="0" smtClean="0"/>
          </a:p>
          <a:p>
            <a:r>
              <a:rPr lang="fr-FR" sz="1050" dirty="0" smtClean="0"/>
              <a:t>Deee : 	 0,08 €</a:t>
            </a:r>
          </a:p>
          <a:p>
            <a:r>
              <a:rPr lang="fr-FR" sz="1050" dirty="0" err="1"/>
              <a:t>Recommended</a:t>
            </a:r>
            <a:r>
              <a:rPr lang="fr-FR" sz="1050" dirty="0"/>
              <a:t> public </a:t>
            </a:r>
            <a:r>
              <a:rPr lang="fr-FR" sz="1050" dirty="0" err="1"/>
              <a:t>price</a:t>
            </a:r>
            <a:r>
              <a:rPr lang="fr-FR" sz="1050" dirty="0"/>
              <a:t> : </a:t>
            </a:r>
            <a:r>
              <a:rPr lang="fr-FR" sz="1050" dirty="0" smtClean="0"/>
              <a:t>9,99 €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60041" y="314236"/>
            <a:ext cx="20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PS4 ACCESSORIES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126721"/>
              </p:ext>
            </p:extLst>
          </p:nvPr>
        </p:nvGraphicFramePr>
        <p:xfrm>
          <a:off x="337096" y="7092280"/>
          <a:ext cx="3956000" cy="14293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Weight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(kg)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Length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Width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Height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Quantity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pcs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err="1" smtClean="0"/>
                        <a:t>Inner</a:t>
                      </a:r>
                      <a:r>
                        <a:rPr lang="fr-FR" sz="1000" dirty="0" smtClean="0"/>
                        <a:t> carton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carton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" name="Image 1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5979298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17198</TotalTime>
  <Words>61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Justine XU</cp:lastModifiedBy>
  <cp:revision>1417</cp:revision>
  <cp:lastPrinted>2016-09-05T14:58:13Z</cp:lastPrinted>
  <dcterms:created xsi:type="dcterms:W3CDTF">2014-01-14T14:16:22Z</dcterms:created>
  <dcterms:modified xsi:type="dcterms:W3CDTF">2017-08-31T07:56:48Z</dcterms:modified>
</cp:coreProperties>
</file>