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16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0" autoAdjust="0"/>
    <p:restoredTop sz="98738" autoAdjust="0"/>
  </p:normalViewPr>
  <p:slideViewPr>
    <p:cSldViewPr>
      <p:cViewPr>
        <p:scale>
          <a:sx n="80" d="100"/>
          <a:sy n="80" d="100"/>
        </p:scale>
        <p:origin x="-1482" y="-22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96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Kit Play </a:t>
            </a:r>
            <a:r>
              <a:rPr lang="fr-FR" sz="2400" b="1" dirty="0"/>
              <a:t>&amp; </a:t>
            </a:r>
            <a:r>
              <a:rPr lang="fr-FR" sz="2400" b="1" dirty="0" smtClean="0"/>
              <a:t>Charge Xbox One</a:t>
            </a:r>
            <a:endParaRPr lang="fr-FR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116632" y="1527919"/>
            <a:ext cx="68407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Rechargez et jouez en toute 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tranquillité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 grâce 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à une durée de vie de la batterie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étendue.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5" name="Picture 4" descr="\\VEGA\partage_entre_services\BU ACCESS_VENTES\KONIXOTHEQUE\Gaming\Xbox one\3328170225892 Play &amp; Charge Battery Pack\3328170225892-Play-&amp;-charge-Xbox1_BD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4"/>
          <a:stretch/>
        </p:blipFill>
        <p:spPr bwMode="auto">
          <a:xfrm>
            <a:off x="786134" y="2411760"/>
            <a:ext cx="2041276" cy="17301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5" t="22909" b="20152"/>
          <a:stretch/>
        </p:blipFill>
        <p:spPr bwMode="auto">
          <a:xfrm>
            <a:off x="3789038" y="2685327"/>
            <a:ext cx="2450217" cy="145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332656" y="4657363"/>
            <a:ext cx="5350255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 smtClean="0"/>
              <a:t>Caractéristiques techniques : </a:t>
            </a:r>
          </a:p>
          <a:p>
            <a:endParaRPr lang="fr-FR" sz="1300" b="1" dirty="0" smtClean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Batterie </a:t>
            </a:r>
            <a:r>
              <a:rPr lang="fr-FR" sz="1100" dirty="0"/>
              <a:t>rechargeable </a:t>
            </a:r>
            <a:r>
              <a:rPr lang="fr-FR" sz="1100" dirty="0" err="1" smtClean="0"/>
              <a:t>NiMH</a:t>
            </a:r>
            <a:r>
              <a:rPr lang="fr-FR" sz="1100" dirty="0" smtClean="0"/>
              <a:t> haute performance pour </a:t>
            </a:r>
            <a:r>
              <a:rPr lang="fr-FR" sz="1100" dirty="0"/>
              <a:t>manettes Xbox One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LED </a:t>
            </a:r>
            <a:r>
              <a:rPr lang="fr-FR" sz="1100" dirty="0"/>
              <a:t>d’indication de charge </a:t>
            </a:r>
            <a:endParaRPr lang="fr-FR" sz="1100" b="1" dirty="0">
              <a:solidFill>
                <a:srgbClr val="FF0000"/>
              </a:solidFill>
            </a:endParaRP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1 </a:t>
            </a:r>
            <a:r>
              <a:rPr lang="fr-FR" sz="1100" dirty="0"/>
              <a:t>cordon </a:t>
            </a:r>
            <a:r>
              <a:rPr lang="fr-FR" sz="1100" dirty="0" smtClean="0"/>
              <a:t>de charge USB </a:t>
            </a:r>
            <a:r>
              <a:rPr lang="fr-FR" sz="1100" dirty="0"/>
              <a:t>fourni (3 mètres)</a:t>
            </a:r>
            <a:endParaRPr lang="fr-FR" sz="1100" dirty="0" smtClean="0"/>
          </a:p>
        </p:txBody>
      </p:sp>
      <p:sp>
        <p:nvSpPr>
          <p:cNvPr id="23" name="ZoneTexte 22"/>
          <p:cNvSpPr txBox="1"/>
          <p:nvPr/>
        </p:nvSpPr>
        <p:spPr>
          <a:xfrm>
            <a:off x="4176464" y="314236"/>
            <a:ext cx="2780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XBOX ONE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4757" y="6084168"/>
            <a:ext cx="2610186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	</a:t>
            </a:r>
            <a:r>
              <a:rPr lang="fr-FR" sz="1050" dirty="0"/>
              <a:t> 61881177213</a:t>
            </a:r>
            <a:endParaRPr lang="fr-FR" sz="1050" dirty="0" smtClean="0"/>
          </a:p>
          <a:p>
            <a:r>
              <a:rPr lang="fr-FR" sz="1050" dirty="0" smtClean="0"/>
              <a:t>Gencod : 	</a:t>
            </a:r>
            <a:r>
              <a:rPr lang="fr-FR" sz="1050" dirty="0"/>
              <a:t> 3328170225892</a:t>
            </a:r>
            <a:endParaRPr lang="fr-FR" sz="1050" dirty="0" smtClean="0"/>
          </a:p>
          <a:p>
            <a:r>
              <a:rPr lang="fr-FR" sz="1050" dirty="0" smtClean="0"/>
              <a:t>Deee : 	 0,08 €</a:t>
            </a:r>
          </a:p>
          <a:p>
            <a:r>
              <a:rPr lang="fr-FR" sz="1050" dirty="0"/>
              <a:t>Prix public </a:t>
            </a:r>
            <a:r>
              <a:rPr lang="fr-FR" sz="1050" dirty="0" smtClean="0"/>
              <a:t>généralement constaté : 14,99 €</a:t>
            </a: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685174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0,124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140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60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190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Imag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051" y="6084168"/>
            <a:ext cx="1360170" cy="843534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67952" y="5364088"/>
            <a:ext cx="2229399" cy="3344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8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16982</TotalTime>
  <Words>75</Words>
  <Application>Microsoft Office PowerPoint</Application>
  <PresentationFormat>Affichage à l'écran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1325</cp:revision>
  <cp:lastPrinted>2016-10-20T08:31:54Z</cp:lastPrinted>
  <dcterms:created xsi:type="dcterms:W3CDTF">2014-01-14T14:16:22Z</dcterms:created>
  <dcterms:modified xsi:type="dcterms:W3CDTF">2018-08-30T15:28:28Z</dcterms:modified>
</cp:coreProperties>
</file>