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51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0" autoAdjust="0"/>
    <p:restoredTop sz="98738" autoAdjust="0"/>
  </p:normalViewPr>
  <p:slideViewPr>
    <p:cSldViewPr>
      <p:cViewPr>
        <p:scale>
          <a:sx n="80" d="100"/>
          <a:sy n="80" d="100"/>
        </p:scale>
        <p:origin x="-103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28/08/2017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28/08/2017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28/08/2017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28/08/2017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28/08/2017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28/08/2017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28/08/2017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28/08/2017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28/08/2017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28/08/2017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28/08/2017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28/08/2017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Fl001f1\base_photos\PRES_PNG_72DPI_800x800px\3328170225885.1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6113088"/>
            <a:ext cx="1633539" cy="236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\\VEGA\partage_entre_services\BU ACCESS_VENTES\KONIXOTHEQUE\Gaming\Xbox one\3328170225885 Dual Charge Base\3328170225885-Dual-charge-base-Xbox1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" t="30042" b="1604"/>
          <a:stretch/>
        </p:blipFill>
        <p:spPr bwMode="auto">
          <a:xfrm>
            <a:off x="314757" y="1905169"/>
            <a:ext cx="3618299" cy="158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Konix_Dual-Charge-Base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5" t="59455" r="5599" b="4719"/>
          <a:stretch/>
        </p:blipFill>
        <p:spPr bwMode="auto">
          <a:xfrm>
            <a:off x="2272503" y="3419872"/>
            <a:ext cx="1516537" cy="106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B</a:t>
            </a:r>
            <a:r>
              <a:rPr lang="fr-FR" sz="2400" b="1" dirty="0" smtClean="0"/>
              <a:t>ase de charge &amp; 2 batteries Xbox One</a:t>
            </a:r>
            <a:endParaRPr lang="fr-FR" sz="2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259030" y="4591211"/>
            <a:ext cx="460172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 smtClean="0"/>
              <a:t>Caractéristiques techniques : </a:t>
            </a:r>
          </a:p>
          <a:p>
            <a:endParaRPr lang="fr-FR" sz="1300" b="1" dirty="0" smtClean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Double </a:t>
            </a:r>
            <a:r>
              <a:rPr lang="fr-FR" sz="1100" dirty="0"/>
              <a:t>station de charge pour manettes Xbox One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Design </a:t>
            </a:r>
            <a:r>
              <a:rPr lang="fr-FR" sz="1100" dirty="0"/>
              <a:t>élégant assorti à la console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err="1" smtClean="0"/>
              <a:t>LEDs</a:t>
            </a:r>
            <a:r>
              <a:rPr lang="fr-FR" sz="1100" dirty="0" smtClean="0"/>
              <a:t> d’indication </a:t>
            </a:r>
            <a:r>
              <a:rPr lang="fr-FR" sz="1100" dirty="0"/>
              <a:t>de charge (du vert au rouge)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2 </a:t>
            </a:r>
            <a:r>
              <a:rPr lang="fr-FR" sz="1100" dirty="0"/>
              <a:t>batteries + 1 cordon USB </a:t>
            </a:r>
            <a:r>
              <a:rPr lang="fr-FR" sz="1100" dirty="0" smtClean="0"/>
              <a:t>fournis</a:t>
            </a:r>
            <a:endParaRPr lang="fr-FR" sz="1100" dirty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Jusqu’à 20 heures de jeu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8640" y="1527919"/>
            <a:ext cx="17618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À fond les manettes !</a:t>
            </a:r>
          </a:p>
        </p:txBody>
      </p:sp>
      <p:pic>
        <p:nvPicPr>
          <p:cNvPr id="15" name="Picture 3" descr="\\VEGA\partage_entre_services\BU ACCESS_VENTES\KONIXOTHEQUE\Gaming\Xbox one\3328170225885 Dual Charge Base\Dual-Charge-Base_XboxOne_BD2.jpg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" t="4901" r="15017" b="1730"/>
          <a:stretch/>
        </p:blipFill>
        <p:spPr bwMode="auto">
          <a:xfrm>
            <a:off x="4437112" y="2411760"/>
            <a:ext cx="1929425" cy="17606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ZoneTexte 27"/>
          <p:cNvSpPr txBox="1"/>
          <p:nvPr/>
        </p:nvSpPr>
        <p:spPr>
          <a:xfrm>
            <a:off x="4176464" y="314236"/>
            <a:ext cx="2780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XBOX ONE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4757" y="6084168"/>
            <a:ext cx="2610187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	</a:t>
            </a:r>
            <a:r>
              <a:rPr lang="fr-FR" sz="1050" dirty="0"/>
              <a:t> 61881177192</a:t>
            </a:r>
            <a:endParaRPr lang="fr-FR" sz="1050" dirty="0" smtClean="0"/>
          </a:p>
          <a:p>
            <a:r>
              <a:rPr lang="fr-FR" sz="1050" dirty="0" smtClean="0"/>
              <a:t>Gencod : 	</a:t>
            </a:r>
            <a:r>
              <a:rPr lang="fr-FR" sz="1050" dirty="0"/>
              <a:t> 3328170225885</a:t>
            </a:r>
            <a:endParaRPr lang="fr-FR" sz="1050" dirty="0" smtClean="0"/>
          </a:p>
          <a:p>
            <a:r>
              <a:rPr lang="fr-FR" sz="1050" dirty="0" smtClean="0"/>
              <a:t>Deee : 	 0,08 €</a:t>
            </a:r>
          </a:p>
          <a:p>
            <a:r>
              <a:rPr lang="fr-FR" sz="1050" dirty="0"/>
              <a:t>Prix public </a:t>
            </a:r>
            <a:r>
              <a:rPr lang="fr-FR" sz="1050" dirty="0" smtClean="0"/>
              <a:t>généralement constaté : 29,99 €</a:t>
            </a:r>
          </a:p>
        </p:txBody>
      </p:sp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041464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0,210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140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60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190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3" name="Picture 2" descr="Konix_Dual-Charge-Base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5" t="59455" r="5599" b="4719"/>
          <a:stretch/>
        </p:blipFill>
        <p:spPr bwMode="auto">
          <a:xfrm>
            <a:off x="836712" y="3419871"/>
            <a:ext cx="1516537" cy="106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216" y="6084168"/>
            <a:ext cx="1360170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16982</TotalTime>
  <Words>78</Words>
  <Application>Microsoft Office PowerPoint</Application>
  <PresentationFormat>Affichage à l'écran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Justine XU</cp:lastModifiedBy>
  <cp:revision>1324</cp:revision>
  <cp:lastPrinted>2016-10-20T08:31:54Z</cp:lastPrinted>
  <dcterms:created xsi:type="dcterms:W3CDTF">2014-01-14T14:16:22Z</dcterms:created>
  <dcterms:modified xsi:type="dcterms:W3CDTF">2017-08-28T07:12:27Z</dcterms:modified>
</cp:coreProperties>
</file>