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57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2880" y="6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266" y="45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25D5C-E71A-4092-9920-1003C818B8B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DC79C-C908-4D90-A4DF-6DBD8BDED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96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34" y="107504"/>
            <a:ext cx="3009934" cy="124917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2868"/>
            <a:ext cx="6858000" cy="12354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" y="8460432"/>
            <a:ext cx="6858000" cy="12354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12" y="8726027"/>
            <a:ext cx="1487716" cy="27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7608038"/>
            <a:ext cx="20947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Innelec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61881107060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Gencod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3328170274760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Deee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0,08 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PVPC*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9,99 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632" y="1619672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</a:rPr>
              <a:t>Casque Pro Gaming </a:t>
            </a:r>
            <a:r>
              <a:rPr lang="fr-FR" sz="2000" b="1" smtClean="0">
                <a:solidFill>
                  <a:schemeClr val="bg1"/>
                </a:solidFill>
              </a:rPr>
              <a:t>BUKKEHORN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04939" y="8892480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*Prix de vente public conseillé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31265" y="234164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Caractéristiques principales :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75193" y="2769824"/>
            <a:ext cx="29545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Casque circum-aural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Haut-parleurs de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50mm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diamètre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 sonore 7,1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vibrations pour une parfaite spatialité lors de vos sessions de jeux </a:t>
            </a:r>
            <a:endParaRPr lang="fr-FR" sz="11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Coussinets étudiés pour un confort et isolement des bruits extérieurs optimal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Télécommande avec réglage du volume, fonction mute du microphone et du son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 pour jouer sur PC </a:t>
            </a:r>
            <a:endParaRPr lang="fr-FR" sz="11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Microphone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omnidirectionnel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Longueur du câble 2,5m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Tableau 38">
            <a:extLst>
              <a:ext uri="{FF2B5EF4-FFF2-40B4-BE49-F238E27FC236}">
                <a16:creationId xmlns="" xmlns:a16="http://schemas.microsoft.com/office/drawing/2014/main" id="{778AB267-8FC6-4092-9DAF-D4D16ABDC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51883"/>
              </p:ext>
            </p:extLst>
          </p:nvPr>
        </p:nvGraphicFramePr>
        <p:xfrm>
          <a:off x="3284984" y="6156176"/>
          <a:ext cx="3168353" cy="211327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814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34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355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 TECHNIQUES</a:t>
                      </a:r>
                    </a:p>
                  </a:txBody>
                  <a:tcPr marL="74787" marR="74787" marT="37394" marB="373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r>
                        <a:rPr lang="en-US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Haut-parleurs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50mm</a:t>
                      </a:r>
                      <a:r>
                        <a:rPr lang="fr-FR" sz="1050" baseline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aseline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*2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Impédance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smtClean="0">
                          <a:solidFill>
                            <a:schemeClr val="bg1"/>
                          </a:solidFill>
                        </a:rPr>
                        <a:t>32</a:t>
                      </a:r>
                      <a:r>
                        <a:rPr lang="el-GR" sz="1050" smtClean="0">
                          <a:solidFill>
                            <a:schemeClr val="bg1"/>
                          </a:solidFill>
                        </a:rPr>
                        <a:t>Ω</a:t>
                      </a:r>
                      <a:r>
                        <a:rPr lang="fr-FR" sz="1050" smtClean="0">
                          <a:solidFill>
                            <a:schemeClr val="bg1"/>
                          </a:solidFill>
                        </a:rPr>
                        <a:t>±15%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Puissance de son en sortie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r>
                        <a:rPr lang="fr-FR" sz="1050" smtClean="0">
                          <a:solidFill>
                            <a:schemeClr val="bg1"/>
                          </a:solidFill>
                        </a:rPr>
                        <a:t>±3dB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Sensibilité</a:t>
                      </a:r>
                      <a:r>
                        <a:rPr lang="fr-FR" sz="1050" baseline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Micro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-56db</a:t>
                      </a:r>
                      <a:r>
                        <a:rPr lang="fr-FR" sz="1050" smtClean="0">
                          <a:solidFill>
                            <a:schemeClr val="bg1"/>
                          </a:solidFill>
                        </a:rPr>
                        <a:t>±2db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Fréquence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20Hz-20kHz</a:t>
                      </a:r>
                      <a:endParaRPr lang="fr-FR" sz="105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Longueur</a:t>
                      </a:r>
                      <a:r>
                        <a:rPr lang="fr-FR" sz="10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câble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2,5m</a:t>
                      </a:r>
                      <a:endParaRPr lang="fr-FR" sz="105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Plug jack micro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3,5mm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9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Impédence du micro 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2.2K</a:t>
                      </a:r>
                      <a:r>
                        <a:rPr lang="el-GR" sz="1050" smtClean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fr-FR" sz="1050" kern="120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 descr="I:\Ventes\GRANDS COMPTES\Thomas Boissy (Martha)\DIM\Fond Noir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480920"/>
            <a:ext cx="3814633" cy="398757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6584671"/>
            <a:ext cx="1295400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I:\Ventes\GRANDS COMPTES\Thomas Boissy (Martha)\DIM\BUKKEHORN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0" y="1975596"/>
            <a:ext cx="3536883" cy="460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78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16560</TotalTime>
  <Words>111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Thomas Boissy</cp:lastModifiedBy>
  <cp:revision>1285</cp:revision>
  <cp:lastPrinted>2016-10-20T15:37:38Z</cp:lastPrinted>
  <dcterms:created xsi:type="dcterms:W3CDTF">2014-01-14T14:16:22Z</dcterms:created>
  <dcterms:modified xsi:type="dcterms:W3CDTF">2019-04-08T12:53:05Z</dcterms:modified>
</cp:coreProperties>
</file>