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527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0A"/>
    <a:srgbClr val="FF9933"/>
    <a:srgbClr val="003399"/>
    <a:srgbClr val="0429C8"/>
    <a:srgbClr val="336699"/>
    <a:srgbClr val="0033CC"/>
    <a:srgbClr val="6C89A4"/>
    <a:srgbClr val="4D6F73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9767" autoAdjust="0"/>
  </p:normalViewPr>
  <p:slideViewPr>
    <p:cSldViewPr>
      <p:cViewPr>
        <p:scale>
          <a:sx n="100" d="100"/>
          <a:sy n="100" d="100"/>
        </p:scale>
        <p:origin x="-1056" y="44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71" y="-77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AAF07422-949C-44B2-BFCB-3D69D378FB18}" type="datetimeFigureOut">
              <a:rPr lang="fr-FR" smtClean="0"/>
              <a:t>08/01/2018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DEE9902B-5662-47CB-8EBC-8BB131E64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88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4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63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FL001F1\web_upload\Mario_Lacroix\fonds_konix\fond_konix-PC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-36512"/>
            <a:ext cx="6907774" cy="518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\\fl001f1\DIM\Archives_DIM\DIM\KONIX\LOGOS\LOGO KONIX\PAR_CATEGORIE\KONIX_GAMING_PC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5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-36512"/>
            <a:ext cx="6889022" cy="5166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\\fl001f1\DIM\Archives_DIM\DIM\KONIX\LOGOS\LOGO KONIX\PAR_CATEGORIE\KONIX_GAMING_PC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356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\\FL001F1\web_upload\Mario_Lacroix\fonds_konix\fond_konix-SONY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1"/>
            <a:ext cx="6907774" cy="52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\\fl001f1\DIM\Archives_DIM\DIM\KONIX\LOGOS\LOGO KONIX\PAR_CATEGORIE\KONIX_GAMING_SONY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95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\\FL001F1\web_upload\Mario_Lacroix\fonds_konix\fond_konix-xbox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59" y="-36512"/>
            <a:ext cx="6878960" cy="515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\\fl001f1\DIM\Archives_DIM\DIM\KONIX\LOGOS\LOGO KONIX\PAR_CATEGORIE\KONIX_GAMING_XBOX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5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936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5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2" y="364074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5" y="1913474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2821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92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177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92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92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579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933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5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90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71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4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4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61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33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427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FL001F1\web_upload\Mario_Lacroix\fonds_konix\fond_konix-gaming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12"/>
            <a:ext cx="6857999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fl001f1\DIM\Archives_DIM\DIM\KONIX\LOGOS\LOGO KONIX\PAR_CATEGORIE\KONIX_GAMING_GENERIC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44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FL001F1\web_upload\Mario_Lacroix\fonds_konix\fond_konix-nintendo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12"/>
            <a:ext cx="685800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\\fl001f1\DIM\Archives_DIM\DIM\KONIX\LOGOS\LOGO KONIX\PAR_CATEGORIE\KONIX_GAMING_NINTENDO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216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8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C5E42-910C-43C7-90C5-433A998A7963}" type="datetimeFigureOut">
              <a:rPr lang="fr-FR" smtClean="0"/>
              <a:t>08/01/2018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41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3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12" r:id="rId8"/>
    <p:sldLayoutId id="2147483913" r:id="rId9"/>
    <p:sldLayoutId id="2147483914" r:id="rId10"/>
    <p:sldLayoutId id="2147483917" r:id="rId11"/>
    <p:sldLayoutId id="2147483915" r:id="rId12"/>
    <p:sldLayoutId id="2147483916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852936" y="8040578"/>
            <a:ext cx="122162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PRIX PUBLIC CONSEILLÉ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29,99</a:t>
            </a:r>
            <a:r>
              <a:rPr lang="fr-FR" b="1" dirty="0">
                <a:solidFill>
                  <a:schemeClr val="bg1"/>
                </a:solidFill>
              </a:rPr>
              <a:t>€ </a:t>
            </a:r>
            <a:endParaRPr lang="fr-FR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4757" y="6084168"/>
            <a:ext cx="2682195" cy="7617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fr-FR" sz="1050" dirty="0" smtClean="0"/>
              <a:t>Ref Innelec :  </a:t>
            </a:r>
            <a:r>
              <a:rPr lang="en-US" sz="1050" dirty="0"/>
              <a:t>61881102854     </a:t>
            </a:r>
            <a:endParaRPr lang="fr-FR" sz="1050" dirty="0" smtClean="0"/>
          </a:p>
          <a:p>
            <a:r>
              <a:rPr lang="fr-FR" sz="1050" dirty="0" err="1" smtClean="0"/>
              <a:t>Gencod</a:t>
            </a:r>
            <a:r>
              <a:rPr lang="fr-FR" sz="1050" dirty="0" smtClean="0"/>
              <a:t> : </a:t>
            </a:r>
            <a:r>
              <a:rPr lang="en-US" sz="1200" dirty="0"/>
              <a:t>3328170269858</a:t>
            </a:r>
            <a:endParaRPr lang="fr-FR" sz="1200" dirty="0" smtClean="0"/>
          </a:p>
          <a:p>
            <a:r>
              <a:rPr lang="fr-FR" sz="1050" dirty="0" smtClean="0"/>
              <a:t>Deee </a:t>
            </a:r>
            <a:r>
              <a:rPr lang="fr-FR" sz="1050" smtClean="0"/>
              <a:t>: </a:t>
            </a:r>
            <a:r>
              <a:rPr lang="fr-FR" sz="1050" smtClean="0"/>
              <a:t>0,08 </a:t>
            </a:r>
            <a:r>
              <a:rPr lang="fr-FR" sz="1050" dirty="0" smtClean="0"/>
              <a:t>€	 </a:t>
            </a:r>
          </a:p>
          <a:p>
            <a:r>
              <a:rPr lang="fr-FR" sz="1050" dirty="0">
                <a:solidFill>
                  <a:prstClr val="black"/>
                </a:solidFill>
              </a:rPr>
              <a:t>Prix public généralement constaté : </a:t>
            </a:r>
            <a:r>
              <a:rPr lang="fr-FR" sz="1050" dirty="0" smtClean="0">
                <a:solidFill>
                  <a:prstClr val="black"/>
                </a:solidFill>
              </a:rPr>
              <a:t>29,99 </a:t>
            </a:r>
            <a:r>
              <a:rPr lang="fr-FR" sz="1050" dirty="0">
                <a:solidFill>
                  <a:prstClr val="black"/>
                </a:solidFill>
              </a:rPr>
              <a:t>€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79396"/>
              </p:ext>
            </p:extLst>
          </p:nvPr>
        </p:nvGraphicFramePr>
        <p:xfrm>
          <a:off x="337096" y="7092280"/>
          <a:ext cx="3956000" cy="138698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70442"/>
                <a:gridCol w="670442"/>
                <a:gridCol w="667242"/>
                <a:gridCol w="670442"/>
                <a:gridCol w="606990"/>
                <a:gridCol w="670442"/>
              </a:tblGrid>
              <a:tr h="324036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Poids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(kg)</a:t>
                      </a:r>
                      <a:endParaRPr lang="fr-FR" sz="900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Longueur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(mm)</a:t>
                      </a:r>
                      <a:endParaRPr lang="fr-FR" sz="900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Largeur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(mm)</a:t>
                      </a: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Hauteur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(mm)</a:t>
                      </a: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Quantité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(pcs)</a:t>
                      </a: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000" dirty="0" smtClean="0"/>
                        <a:t>Unité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0,115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125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63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39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1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000" dirty="0" smtClean="0"/>
                        <a:t>Sous PCB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/>
                      <a:r>
                        <a:rPr lang="fr-FR" sz="1000" dirty="0" smtClean="0"/>
                        <a:t>Master PCB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176992" y="971600"/>
            <a:ext cx="6715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Matura MT Script Capitals" panose="03020802060602070202" pitchFamily="66" charset="0"/>
              </a:rPr>
              <a:t>Souris </a:t>
            </a:r>
            <a:r>
              <a:rPr lang="fr-FR" sz="2400" dirty="0" err="1">
                <a:latin typeface="Matura MT Script Capitals" panose="03020802060602070202" pitchFamily="66" charset="0"/>
              </a:rPr>
              <a:t>Berserker</a:t>
            </a:r>
            <a:r>
              <a:rPr lang="fr-FR" sz="2400" dirty="0">
                <a:latin typeface="Matura MT Script Capitals" panose="03020802060602070202" pitchFamily="66" charset="0"/>
              </a:rPr>
              <a:t> Drakkar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29181"/>
              </p:ext>
            </p:extLst>
          </p:nvPr>
        </p:nvGraphicFramePr>
        <p:xfrm>
          <a:off x="442487" y="1881282"/>
          <a:ext cx="3024336" cy="336244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52157"/>
                <a:gridCol w="1572179"/>
              </a:tblGrid>
              <a:tr h="219868"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1" i="1" dirty="0" smtClean="0">
                          <a:latin typeface="+mj-lt"/>
                        </a:rPr>
                        <a:t>Caractéristiques principales</a:t>
                      </a:r>
                      <a:endParaRPr lang="fr-FR" sz="900" b="1" i="1" dirty="0">
                        <a:latin typeface="+mj-lt"/>
                      </a:endParaRPr>
                    </a:p>
                  </a:txBody>
                  <a:tcPr marL="81226" marR="81226" marT="40613" marB="406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Nombre de boutons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7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Résolution 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DPI</a:t>
                      </a:r>
                      <a:r>
                        <a:rPr lang="fr-FR" sz="900" baseline="0" dirty="0" smtClean="0"/>
                        <a:t> 1000/2000/3000/4000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Accélération 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20G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Fréquence  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1000 Hz 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8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+mj-lt"/>
                        </a:rPr>
                        <a:t>Résolution optique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Ajustable </a:t>
                      </a:r>
                      <a:r>
                        <a:rPr lang="fr-FR" sz="900" baseline="0" dirty="0" smtClean="0"/>
                        <a:t> 4</a:t>
                      </a:r>
                      <a:r>
                        <a:rPr lang="fr-FR" sz="900" dirty="0" smtClean="0"/>
                        <a:t> choix</a:t>
                      </a: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+mj-lt"/>
                        </a:rPr>
                        <a:t>Changement de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latin typeface="+mj-lt"/>
                        </a:rPr>
                        <a:t>résolution</a:t>
                      </a: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 1000/2000/3000/4000 DPI)</a:t>
                      </a: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LED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4 couleur 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3371"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1" i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Connexion</a:t>
                      </a:r>
                      <a:endParaRPr lang="fr-FR" sz="900" b="1" i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Type de connexion</a:t>
                      </a: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Filaire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Interface 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USB filaire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3371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900" b="1" i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Compatibilité</a:t>
                      </a:r>
                      <a:endParaRPr lang="fr-FR" sz="900" b="1" i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851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Configuration requise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Compatible avec Windows XP/Vista/8/10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86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+mj-lt"/>
                        </a:rPr>
                        <a:t>Garantie</a:t>
                      </a:r>
                      <a:endParaRPr lang="fr-FR" sz="900" dirty="0">
                        <a:latin typeface="+mj-lt"/>
                      </a:endParaRPr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3 ans</a:t>
                      </a:r>
                      <a:endParaRPr lang="fr-FR" sz="900" dirty="0"/>
                    </a:p>
                  </a:txBody>
                  <a:tcPr marL="81226" marR="81226" marT="40613" marB="4061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279" y="1619672"/>
            <a:ext cx="3443412" cy="3443412"/>
          </a:xfrm>
          <a:prstGeom prst="rect">
            <a:avLst/>
          </a:prstGeom>
        </p:spPr>
      </p:pic>
      <p:pic>
        <p:nvPicPr>
          <p:cNvPr id="1026" name="Picture 2" descr="\\FL001F1\Partage_Konix\2_MARKETING\aa BANQUE VISUELLE\creation code barre indesign + mode d'emploi\NEW GENCODE\332817026985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364" y="5892379"/>
            <a:ext cx="1537544" cy="9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1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16267</TotalTime>
  <Words>73</Words>
  <Application>Microsoft Office PowerPoint</Application>
  <PresentationFormat>Affichage à l'écran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daverat</dc:creator>
  <cp:lastModifiedBy>Fatima GHULAM</cp:lastModifiedBy>
  <cp:revision>1253</cp:revision>
  <cp:lastPrinted>2016-10-20T15:37:38Z</cp:lastPrinted>
  <dcterms:created xsi:type="dcterms:W3CDTF">2014-01-14T14:16:22Z</dcterms:created>
  <dcterms:modified xsi:type="dcterms:W3CDTF">2018-01-08T15:35:56Z</dcterms:modified>
</cp:coreProperties>
</file>